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1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2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6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9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48" r:id="rId2"/>
    <p:sldId id="266" r:id="rId3"/>
    <p:sldId id="304" r:id="rId4"/>
    <p:sldId id="263" r:id="rId5"/>
    <p:sldId id="294" r:id="rId6"/>
    <p:sldId id="332" r:id="rId7"/>
    <p:sldId id="269" r:id="rId8"/>
    <p:sldId id="366" r:id="rId9"/>
    <p:sldId id="305" r:id="rId10"/>
    <p:sldId id="363" r:id="rId11"/>
    <p:sldId id="364" r:id="rId12"/>
    <p:sldId id="365" r:id="rId13"/>
    <p:sldId id="362" r:id="rId14"/>
    <p:sldId id="367" r:id="rId15"/>
    <p:sldId id="361" r:id="rId16"/>
    <p:sldId id="354" r:id="rId17"/>
    <p:sldId id="355" r:id="rId18"/>
    <p:sldId id="356" r:id="rId19"/>
    <p:sldId id="357" r:id="rId20"/>
    <p:sldId id="358" r:id="rId21"/>
    <p:sldId id="307" r:id="rId22"/>
    <p:sldId id="299" r:id="rId23"/>
    <p:sldId id="359" r:id="rId24"/>
    <p:sldId id="351" r:id="rId25"/>
    <p:sldId id="279" r:id="rId26"/>
    <p:sldId id="330" r:id="rId27"/>
    <p:sldId id="302" r:id="rId28"/>
    <p:sldId id="352" r:id="rId29"/>
    <p:sldId id="349" r:id="rId30"/>
    <p:sldId id="350" r:id="rId31"/>
    <p:sldId id="343" r:id="rId3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Impact" panose="020B0806030902050204" pitchFamily="34" charset="0"/>
      <p:regular r:id="rId46"/>
    </p:embeddedFont>
    <p:embeddedFont>
      <p:font typeface="微软雅黑" panose="020B0503020204020204" pitchFamily="34" charset="-122"/>
      <p:regular r:id="rId47"/>
      <p:bold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637" autoAdjust="0"/>
  </p:normalViewPr>
  <p:slideViewPr>
    <p:cSldViewPr>
      <p:cViewPr varScale="1">
        <p:scale>
          <a:sx n="132" d="100"/>
          <a:sy n="132" d="100"/>
        </p:scale>
        <p:origin x="132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948CC-461B-46E0-B44A-2E3BEC7A9CF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12E2F4-D62D-4A25-9137-BA14152B725F}">
      <dgm:prSet phldrT="[文本]"/>
      <dgm:spPr/>
      <dgm:t>
        <a:bodyPr/>
        <a:lstStyle/>
        <a:p>
          <a:r>
            <a:rPr lang="en-US" altLang="zh-CN" dirty="0"/>
            <a:t>11</a:t>
          </a:r>
          <a:r>
            <a:rPr lang="zh-CN" altLang="en-US" dirty="0"/>
            <a:t>个智能体</a:t>
          </a:r>
        </a:p>
      </dgm:t>
    </dgm:pt>
    <dgm:pt modelId="{C020C924-09FC-4D0D-8EDF-44867D882774}" type="parTrans" cxnId="{EE57F3EE-7DE7-4352-83C2-646FDB9A590E}">
      <dgm:prSet/>
      <dgm:spPr/>
      <dgm:t>
        <a:bodyPr/>
        <a:lstStyle/>
        <a:p>
          <a:endParaRPr lang="zh-CN" altLang="en-US"/>
        </a:p>
      </dgm:t>
    </dgm:pt>
    <dgm:pt modelId="{AC810F1B-D8CA-4462-A11F-234EDBA29BFD}" type="sibTrans" cxnId="{EE57F3EE-7DE7-4352-83C2-646FDB9A590E}">
      <dgm:prSet/>
      <dgm:spPr/>
      <dgm:t>
        <a:bodyPr/>
        <a:lstStyle/>
        <a:p>
          <a:endParaRPr lang="zh-CN" altLang="en-US"/>
        </a:p>
      </dgm:t>
    </dgm:pt>
    <dgm:pt modelId="{413791A8-FCE0-4ACA-86EB-34C2A28BE84F}">
      <dgm:prSet phldrT="[文本]"/>
      <dgm:spPr/>
      <dgm:t>
        <a:bodyPr/>
        <a:lstStyle/>
        <a:p>
          <a:r>
            <a:rPr lang="en-US" altLang="zh-CN" dirty="0"/>
            <a:t>11</a:t>
          </a:r>
          <a:r>
            <a:rPr lang="zh-CN" altLang="en-US" dirty="0"/>
            <a:t>个角色</a:t>
          </a:r>
        </a:p>
      </dgm:t>
    </dgm:pt>
    <dgm:pt modelId="{6272AC79-ABBA-4FE3-9DFC-4072E3267ED8}" type="parTrans" cxnId="{9E0090A1-F317-4FC5-9C0A-EDD111E1CE15}">
      <dgm:prSet/>
      <dgm:spPr/>
      <dgm:t>
        <a:bodyPr/>
        <a:lstStyle/>
        <a:p>
          <a:endParaRPr lang="zh-CN" altLang="en-US"/>
        </a:p>
      </dgm:t>
    </dgm:pt>
    <dgm:pt modelId="{0CAA2474-DF5A-4FBA-968F-98A4B3B1BF88}" type="sibTrans" cxnId="{9E0090A1-F317-4FC5-9C0A-EDD111E1CE15}">
      <dgm:prSet/>
      <dgm:spPr/>
      <dgm:t>
        <a:bodyPr/>
        <a:lstStyle/>
        <a:p>
          <a:endParaRPr lang="zh-CN" altLang="en-US"/>
        </a:p>
      </dgm:t>
    </dgm:pt>
    <dgm:pt modelId="{206BD72A-EE32-41BC-A06C-B5417E925756}">
      <dgm:prSet phldrT="[文本]"/>
      <dgm:spPr/>
      <dgm:t>
        <a:bodyPr/>
        <a:lstStyle/>
        <a:p>
          <a:r>
            <a:rPr lang="en-US" altLang="zh-CN" dirty="0"/>
            <a:t>11</a:t>
          </a:r>
          <a:r>
            <a:rPr lang="zh-CN" altLang="en-US" dirty="0"/>
            <a:t>个目标点</a:t>
          </a:r>
        </a:p>
      </dgm:t>
    </dgm:pt>
    <dgm:pt modelId="{B613538E-8C93-40F5-85F9-A22A2994EEAA}" type="parTrans" cxnId="{F998E105-0542-4E38-B2C7-761B43397B89}">
      <dgm:prSet/>
      <dgm:spPr/>
      <dgm:t>
        <a:bodyPr/>
        <a:lstStyle/>
        <a:p>
          <a:endParaRPr lang="zh-CN" altLang="en-US"/>
        </a:p>
      </dgm:t>
    </dgm:pt>
    <dgm:pt modelId="{D9642A8A-7CFF-4D0B-BA89-CAD773BEA985}" type="sibTrans" cxnId="{F998E105-0542-4E38-B2C7-761B43397B89}">
      <dgm:prSet/>
      <dgm:spPr/>
      <dgm:t>
        <a:bodyPr/>
        <a:lstStyle/>
        <a:p>
          <a:endParaRPr lang="zh-CN" altLang="en-US"/>
        </a:p>
      </dgm:t>
    </dgm:pt>
    <dgm:pt modelId="{83E88700-5A5D-48DB-ADE2-05AFB4D451A7}" type="pres">
      <dgm:prSet presAssocID="{D16948CC-461B-46E0-B44A-2E3BEC7A9CF9}" presName="Name0" presStyleCnt="0">
        <dgm:presLayoutVars>
          <dgm:dir/>
          <dgm:resizeHandles val="exact"/>
        </dgm:presLayoutVars>
      </dgm:prSet>
      <dgm:spPr/>
    </dgm:pt>
    <dgm:pt modelId="{6AF92CF4-AE9D-471E-9A69-401EAAE32348}" type="pres">
      <dgm:prSet presAssocID="{8412E2F4-D62D-4A25-9137-BA14152B725F}" presName="node" presStyleLbl="node1" presStyleIdx="0" presStyleCnt="3">
        <dgm:presLayoutVars>
          <dgm:bulletEnabled val="1"/>
        </dgm:presLayoutVars>
      </dgm:prSet>
      <dgm:spPr/>
    </dgm:pt>
    <dgm:pt modelId="{0EA7A416-6FFF-4BD5-958C-89A29C32E0A3}" type="pres">
      <dgm:prSet presAssocID="{AC810F1B-D8CA-4462-A11F-234EDBA29BFD}" presName="sibTrans" presStyleLbl="sibTrans2D1" presStyleIdx="0" presStyleCnt="2"/>
      <dgm:spPr/>
    </dgm:pt>
    <dgm:pt modelId="{20183602-28A1-4323-A6E6-A84E293BEC5F}" type="pres">
      <dgm:prSet presAssocID="{AC810F1B-D8CA-4462-A11F-234EDBA29BFD}" presName="connectorText" presStyleLbl="sibTrans2D1" presStyleIdx="0" presStyleCnt="2"/>
      <dgm:spPr/>
    </dgm:pt>
    <dgm:pt modelId="{4C63BA9F-CBC5-4B1F-8E28-CF10D5032C6A}" type="pres">
      <dgm:prSet presAssocID="{413791A8-FCE0-4ACA-86EB-34C2A28BE84F}" presName="node" presStyleLbl="node1" presStyleIdx="1" presStyleCnt="3">
        <dgm:presLayoutVars>
          <dgm:bulletEnabled val="1"/>
        </dgm:presLayoutVars>
      </dgm:prSet>
      <dgm:spPr/>
    </dgm:pt>
    <dgm:pt modelId="{F1FDCB34-DF87-4952-A61C-C4EEE2620C26}" type="pres">
      <dgm:prSet presAssocID="{0CAA2474-DF5A-4FBA-968F-98A4B3B1BF88}" presName="sibTrans" presStyleLbl="sibTrans2D1" presStyleIdx="1" presStyleCnt="2"/>
      <dgm:spPr/>
    </dgm:pt>
    <dgm:pt modelId="{E30A807F-F655-4201-8A4A-2D2E7A8581C5}" type="pres">
      <dgm:prSet presAssocID="{0CAA2474-DF5A-4FBA-968F-98A4B3B1BF88}" presName="connectorText" presStyleLbl="sibTrans2D1" presStyleIdx="1" presStyleCnt="2"/>
      <dgm:spPr/>
    </dgm:pt>
    <dgm:pt modelId="{139CC4A6-A37E-4123-B3F3-5CC0CB9527BD}" type="pres">
      <dgm:prSet presAssocID="{206BD72A-EE32-41BC-A06C-B5417E925756}" presName="node" presStyleLbl="node1" presStyleIdx="2" presStyleCnt="3">
        <dgm:presLayoutVars>
          <dgm:bulletEnabled val="1"/>
        </dgm:presLayoutVars>
      </dgm:prSet>
      <dgm:spPr/>
    </dgm:pt>
  </dgm:ptLst>
  <dgm:cxnLst>
    <dgm:cxn modelId="{F998E105-0542-4E38-B2C7-761B43397B89}" srcId="{D16948CC-461B-46E0-B44A-2E3BEC7A9CF9}" destId="{206BD72A-EE32-41BC-A06C-B5417E925756}" srcOrd="2" destOrd="0" parTransId="{B613538E-8C93-40F5-85F9-A22A2994EEAA}" sibTransId="{D9642A8A-7CFF-4D0B-BA89-CAD773BEA985}"/>
    <dgm:cxn modelId="{20750B0C-D1E3-4C47-A93D-F4AD25D84524}" type="presOf" srcId="{0CAA2474-DF5A-4FBA-968F-98A4B3B1BF88}" destId="{E30A807F-F655-4201-8A4A-2D2E7A8581C5}" srcOrd="1" destOrd="0" presId="urn:microsoft.com/office/officeart/2005/8/layout/process1"/>
    <dgm:cxn modelId="{4B8B9A0E-FB8D-4EBC-881F-857D36A1F4A6}" type="presOf" srcId="{0CAA2474-DF5A-4FBA-968F-98A4B3B1BF88}" destId="{F1FDCB34-DF87-4952-A61C-C4EEE2620C26}" srcOrd="0" destOrd="0" presId="urn:microsoft.com/office/officeart/2005/8/layout/process1"/>
    <dgm:cxn modelId="{BE2C2021-D22D-4090-9C49-99F33BA840B2}" type="presOf" srcId="{AC810F1B-D8CA-4462-A11F-234EDBA29BFD}" destId="{20183602-28A1-4323-A6E6-A84E293BEC5F}" srcOrd="1" destOrd="0" presId="urn:microsoft.com/office/officeart/2005/8/layout/process1"/>
    <dgm:cxn modelId="{D7E43853-96BE-4001-9846-973C427D7738}" type="presOf" srcId="{8412E2F4-D62D-4A25-9137-BA14152B725F}" destId="{6AF92CF4-AE9D-471E-9A69-401EAAE32348}" srcOrd="0" destOrd="0" presId="urn:microsoft.com/office/officeart/2005/8/layout/process1"/>
    <dgm:cxn modelId="{9E0090A1-F317-4FC5-9C0A-EDD111E1CE15}" srcId="{D16948CC-461B-46E0-B44A-2E3BEC7A9CF9}" destId="{413791A8-FCE0-4ACA-86EB-34C2A28BE84F}" srcOrd="1" destOrd="0" parTransId="{6272AC79-ABBA-4FE3-9DFC-4072E3267ED8}" sibTransId="{0CAA2474-DF5A-4FBA-968F-98A4B3B1BF88}"/>
    <dgm:cxn modelId="{C44E4DB1-43AB-4E36-8708-FFF36FDEF8D2}" type="presOf" srcId="{D16948CC-461B-46E0-B44A-2E3BEC7A9CF9}" destId="{83E88700-5A5D-48DB-ADE2-05AFB4D451A7}" srcOrd="0" destOrd="0" presId="urn:microsoft.com/office/officeart/2005/8/layout/process1"/>
    <dgm:cxn modelId="{290D9AD2-99AF-42EA-B10B-D220B3481826}" type="presOf" srcId="{206BD72A-EE32-41BC-A06C-B5417E925756}" destId="{139CC4A6-A37E-4123-B3F3-5CC0CB9527BD}" srcOrd="0" destOrd="0" presId="urn:microsoft.com/office/officeart/2005/8/layout/process1"/>
    <dgm:cxn modelId="{949407D4-C717-497C-BD38-CC6761CE607A}" type="presOf" srcId="{AC810F1B-D8CA-4462-A11F-234EDBA29BFD}" destId="{0EA7A416-6FFF-4BD5-958C-89A29C32E0A3}" srcOrd="0" destOrd="0" presId="urn:microsoft.com/office/officeart/2005/8/layout/process1"/>
    <dgm:cxn modelId="{0BDFC5EA-4DB7-497B-BBA7-2B3599FB33F7}" type="presOf" srcId="{413791A8-FCE0-4ACA-86EB-34C2A28BE84F}" destId="{4C63BA9F-CBC5-4B1F-8E28-CF10D5032C6A}" srcOrd="0" destOrd="0" presId="urn:microsoft.com/office/officeart/2005/8/layout/process1"/>
    <dgm:cxn modelId="{EE57F3EE-7DE7-4352-83C2-646FDB9A590E}" srcId="{D16948CC-461B-46E0-B44A-2E3BEC7A9CF9}" destId="{8412E2F4-D62D-4A25-9137-BA14152B725F}" srcOrd="0" destOrd="0" parTransId="{C020C924-09FC-4D0D-8EDF-44867D882774}" sibTransId="{AC810F1B-D8CA-4462-A11F-234EDBA29BFD}"/>
    <dgm:cxn modelId="{E8C7BC0A-A56E-400E-8B57-AAB161B50371}" type="presParOf" srcId="{83E88700-5A5D-48DB-ADE2-05AFB4D451A7}" destId="{6AF92CF4-AE9D-471E-9A69-401EAAE32348}" srcOrd="0" destOrd="0" presId="urn:microsoft.com/office/officeart/2005/8/layout/process1"/>
    <dgm:cxn modelId="{5A10DDFC-99F4-4330-9B90-AAD49ED8BD46}" type="presParOf" srcId="{83E88700-5A5D-48DB-ADE2-05AFB4D451A7}" destId="{0EA7A416-6FFF-4BD5-958C-89A29C32E0A3}" srcOrd="1" destOrd="0" presId="urn:microsoft.com/office/officeart/2005/8/layout/process1"/>
    <dgm:cxn modelId="{0F7864B7-D7DC-4C09-9828-43B592F23131}" type="presParOf" srcId="{0EA7A416-6FFF-4BD5-958C-89A29C32E0A3}" destId="{20183602-28A1-4323-A6E6-A84E293BEC5F}" srcOrd="0" destOrd="0" presId="urn:microsoft.com/office/officeart/2005/8/layout/process1"/>
    <dgm:cxn modelId="{C414CECA-7AEC-4B51-8F8F-736867A6B6B1}" type="presParOf" srcId="{83E88700-5A5D-48DB-ADE2-05AFB4D451A7}" destId="{4C63BA9F-CBC5-4B1F-8E28-CF10D5032C6A}" srcOrd="2" destOrd="0" presId="urn:microsoft.com/office/officeart/2005/8/layout/process1"/>
    <dgm:cxn modelId="{087F668D-E93A-4961-AA91-4EF3559D873D}" type="presParOf" srcId="{83E88700-5A5D-48DB-ADE2-05AFB4D451A7}" destId="{F1FDCB34-DF87-4952-A61C-C4EEE2620C26}" srcOrd="3" destOrd="0" presId="urn:microsoft.com/office/officeart/2005/8/layout/process1"/>
    <dgm:cxn modelId="{7C3FAC05-7CBB-4ADD-919F-D3CA4ADD22EA}" type="presParOf" srcId="{F1FDCB34-DF87-4952-A61C-C4EEE2620C26}" destId="{E30A807F-F655-4201-8A4A-2D2E7A8581C5}" srcOrd="0" destOrd="0" presId="urn:microsoft.com/office/officeart/2005/8/layout/process1"/>
    <dgm:cxn modelId="{CA81EF60-BA9B-4D58-9FCC-7A431955B152}" type="presParOf" srcId="{83E88700-5A5D-48DB-ADE2-05AFB4D451A7}" destId="{139CC4A6-A37E-4123-B3F3-5CC0CB9527B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92CF4-AE9D-471E-9A69-401EAAE32348}">
      <dsp:nvSpPr>
        <dsp:cNvPr id="0" name=""/>
        <dsp:cNvSpPr/>
      </dsp:nvSpPr>
      <dsp:spPr>
        <a:xfrm>
          <a:off x="4393" y="931603"/>
          <a:ext cx="1313066" cy="935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11</a:t>
          </a:r>
          <a:r>
            <a:rPr lang="zh-CN" altLang="en-US" sz="1800" kern="1200" dirty="0"/>
            <a:t>个智能体</a:t>
          </a:r>
        </a:p>
      </dsp:txBody>
      <dsp:txXfrm>
        <a:off x="31795" y="959005"/>
        <a:ext cx="1258262" cy="880755"/>
      </dsp:txXfrm>
    </dsp:sp>
    <dsp:sp modelId="{0EA7A416-6FFF-4BD5-958C-89A29C32E0A3}">
      <dsp:nvSpPr>
        <dsp:cNvPr id="0" name=""/>
        <dsp:cNvSpPr/>
      </dsp:nvSpPr>
      <dsp:spPr>
        <a:xfrm>
          <a:off x="1448766" y="1236563"/>
          <a:ext cx="278370" cy="3256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448766" y="1301691"/>
        <a:ext cx="194859" cy="195384"/>
      </dsp:txXfrm>
    </dsp:sp>
    <dsp:sp modelId="{4C63BA9F-CBC5-4B1F-8E28-CF10D5032C6A}">
      <dsp:nvSpPr>
        <dsp:cNvPr id="0" name=""/>
        <dsp:cNvSpPr/>
      </dsp:nvSpPr>
      <dsp:spPr>
        <a:xfrm>
          <a:off x="1842685" y="931603"/>
          <a:ext cx="1313066" cy="935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11</a:t>
          </a:r>
          <a:r>
            <a:rPr lang="zh-CN" altLang="en-US" sz="1800" kern="1200" dirty="0"/>
            <a:t>个角色</a:t>
          </a:r>
        </a:p>
      </dsp:txBody>
      <dsp:txXfrm>
        <a:off x="1870087" y="959005"/>
        <a:ext cx="1258262" cy="880755"/>
      </dsp:txXfrm>
    </dsp:sp>
    <dsp:sp modelId="{F1FDCB34-DF87-4952-A61C-C4EEE2620C26}">
      <dsp:nvSpPr>
        <dsp:cNvPr id="0" name=""/>
        <dsp:cNvSpPr/>
      </dsp:nvSpPr>
      <dsp:spPr>
        <a:xfrm>
          <a:off x="3287058" y="1236563"/>
          <a:ext cx="278370" cy="3256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287058" y="1301691"/>
        <a:ext cx="194859" cy="195384"/>
      </dsp:txXfrm>
    </dsp:sp>
    <dsp:sp modelId="{139CC4A6-A37E-4123-B3F3-5CC0CB9527BD}">
      <dsp:nvSpPr>
        <dsp:cNvPr id="0" name=""/>
        <dsp:cNvSpPr/>
      </dsp:nvSpPr>
      <dsp:spPr>
        <a:xfrm>
          <a:off x="3680978" y="931603"/>
          <a:ext cx="1313066" cy="935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11</a:t>
          </a:r>
          <a:r>
            <a:rPr lang="zh-CN" altLang="en-US" sz="1800" kern="1200" dirty="0"/>
            <a:t>个目标点</a:t>
          </a:r>
        </a:p>
      </dsp:txBody>
      <dsp:txXfrm>
        <a:off x="3708380" y="959005"/>
        <a:ext cx="1258262" cy="880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06AEB-47C1-44FA-ABFA-F19A43A23BF2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AC7BF-7471-4C42-A544-1B89EFFF6E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5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AC7BF-7471-4C42-A544-1B89EFFF6EE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480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0C85-3F93-4D68-8A6F-45DB800B9FE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04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fld id="{00AA28D9-08A9-4942-B1FA-28E77ACC7182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00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fld id="{00AA28D9-08A9-4942-B1FA-28E77ACC7182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501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fld id="{00AA28D9-08A9-4942-B1FA-28E77ACC7182}" type="slidenum">
              <a:rPr lang="zh-CN"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72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AC7BF-7471-4C42-A544-1B89EFFF6EE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185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fld id="{3B1A3193-1A1F-4251-B9C2-2E6D79C2C161}" type="slidenum">
              <a:rPr lang="zh-CN" altLang="en-US">
                <a:latin typeface="Calibri" pitchFamily="34" charset="0"/>
                <a:ea typeface="宋体" charset="-122"/>
              </a:rPr>
              <a:pPr/>
              <a:t>17</a:t>
            </a:fld>
            <a:endParaRPr lang="en-US" altLang="zh-CN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10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066AFC73-5C88-4A74-B398-EC30DE4C4625}" type="slidenum">
              <a:rPr lang="zh-CN" altLang="en-US">
                <a:solidFill>
                  <a:prstClr val="black"/>
                </a:solidFill>
                <a:latin typeface="Calibri" pitchFamily="34" charset="0"/>
              </a:rPr>
              <a:pPr/>
              <a:t>18</a:t>
            </a:fld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76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fld id="{559A891C-B7B3-46F9-8115-6A2FE600D1A2}" type="slidenum">
              <a:rPr lang="zh-CN" altLang="en-US">
                <a:solidFill>
                  <a:prstClr val="black"/>
                </a:solidFill>
                <a:latin typeface="Calibri" pitchFamily="34" charset="0"/>
              </a:rPr>
              <a:pPr/>
              <a:t>19</a:t>
            </a:fld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231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455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AC7BF-7471-4C42-A544-1B89EFFF6EE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D6162-40C6-4FC8-BD7F-A00EC73A43C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955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B2E2C-EB88-4F91-BC72-99AECB03CB2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90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AC7BF-7471-4C42-A544-1B89EFFF6EE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76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852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298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31AE7902-CD2D-4489-B26B-8D2BB93FF7E7}" type="slidenum">
              <a:rPr lang="zh-CN" altLang="en-US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695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AC7BF-7471-4C42-A544-1B89EFFF6EE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55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AC7BF-7471-4C42-A544-1B89EFFF6EE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58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AC7BF-7471-4C42-A544-1B89EFFF6EE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205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F18CCDD2-CBF9-431F-93E2-DED5D68DB44A}" type="slidenum">
              <a:rPr lang="zh-CN" altLang="en-US">
                <a:solidFill>
                  <a:prstClr val="black"/>
                </a:solidFill>
                <a:latin typeface="Calibri" pitchFamily="34" charset="0"/>
              </a:rPr>
              <a:pPr/>
              <a:t>5</a:t>
            </a:fld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fld id="{C3D78FBA-C696-407B-9BB3-FA3BB6626841}" type="slidenum">
              <a:rPr lang="zh-CN" altLang="en-US">
                <a:latin typeface="Calibri" pitchFamily="34" charset="0"/>
              </a:rPr>
              <a:pPr/>
              <a:t>6</a:t>
            </a:fld>
            <a:endParaRPr lang="zh-C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6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B2E2C-EB88-4F91-BC72-99AECB03CB2D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676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AC7BF-7471-4C42-A544-1B89EFFF6EE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881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84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15621"/>
            <a:ext cx="7499176" cy="439905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FFCC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A9F6-82FD-4E1A-AB44-40930ACBBCCA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8AE9-E0D8-43DF-B12C-2FA04A84E5C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323528" y="259637"/>
            <a:ext cx="144016" cy="144016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627534"/>
            <a:ext cx="7956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>
            <a:spLocks noChangeAspect="1"/>
          </p:cNvSpPr>
          <p:nvPr userDrawn="1"/>
        </p:nvSpPr>
        <p:spPr bwMode="auto">
          <a:xfrm>
            <a:off x="8052556" y="109076"/>
            <a:ext cx="282545" cy="518458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0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A9F6-82FD-4E1A-AB44-40930ACBBCCA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8AE9-E0D8-43DF-B12C-2FA04A84E5C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CA9F6-82FD-4E1A-AB44-40930ACBBCCA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08AE9-E0D8-43DF-B12C-2FA04A84E5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83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notesSlide" Target="../notesSlides/notesSlide1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video" Target="../media/media2.m4v"/><Relationship Id="rId2" Type="http://schemas.openxmlformats.org/officeDocument/2006/relationships/tags" Target="../tags/tag56.xml"/><Relationship Id="rId16" Type="http://schemas.microsoft.com/office/2007/relationships/media" Target="../media/media2.m4v"/><Relationship Id="rId20" Type="http://schemas.openxmlformats.org/officeDocument/2006/relationships/image" Target="../media/image9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10" Type="http://schemas.openxmlformats.org/officeDocument/2006/relationships/tags" Target="../tags/tag64.xml"/><Relationship Id="rId19" Type="http://schemas.openxmlformats.org/officeDocument/2006/relationships/notesSlide" Target="../notesSlides/notesSlide12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video" Target="../media/media3.m4v"/><Relationship Id="rId2" Type="http://schemas.openxmlformats.org/officeDocument/2006/relationships/tags" Target="../tags/tag71.xml"/><Relationship Id="rId16" Type="http://schemas.microsoft.com/office/2007/relationships/media" Target="../media/media3.m4v"/><Relationship Id="rId20" Type="http://schemas.openxmlformats.org/officeDocument/2006/relationships/image" Target="../media/image10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10" Type="http://schemas.openxmlformats.org/officeDocument/2006/relationships/tags" Target="../tags/tag79.xml"/><Relationship Id="rId19" Type="http://schemas.openxmlformats.org/officeDocument/2006/relationships/notesSlide" Target="../notesSlides/notesSlide13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media" Target="../media/media4.mp4"/><Relationship Id="rId7" Type="http://schemas.openxmlformats.org/officeDocument/2006/relationships/diagramData" Target="../diagrams/data1.xml"/><Relationship Id="rId12" Type="http://schemas.openxmlformats.org/officeDocument/2006/relationships/image" Target="../media/image11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15.xml"/><Relationship Id="rId11" Type="http://schemas.microsoft.com/office/2007/relationships/diagramDrawing" Target="../diagrams/drawing1.xml"/><Relationship Id="rId5" Type="http://schemas.openxmlformats.org/officeDocument/2006/relationships/slideLayout" Target="../slideLayouts/slideLayout1.xml"/><Relationship Id="rId10" Type="http://schemas.openxmlformats.org/officeDocument/2006/relationships/diagramColors" Target="../diagrams/colors1.xml"/><Relationship Id="rId4" Type="http://schemas.openxmlformats.org/officeDocument/2006/relationships/video" Target="../media/media4.mp4"/><Relationship Id="rId9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93.xml"/><Relationship Id="rId7" Type="http://schemas.openxmlformats.org/officeDocument/2006/relationships/image" Target="../media/image1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4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95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notesSlide" Target="../notesSlides/notesSlide22.xml"/><Relationship Id="rId2" Type="http://schemas.openxmlformats.org/officeDocument/2006/relationships/tags" Target="../tags/tag97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3" Type="http://schemas.openxmlformats.org/officeDocument/2006/relationships/tags" Target="../tags/tag113.xml"/><Relationship Id="rId21" Type="http://schemas.openxmlformats.org/officeDocument/2006/relationships/notesSlide" Target="../notesSlides/notesSlide24.xml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&#36895;&#24230;&#23545;&#27604;/UT.png" TargetMode="External"/><Relationship Id="rId2" Type="http://schemas.openxmlformats.org/officeDocument/2006/relationships/hyperlink" Target="UT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apollo3d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yl233.f3322.net:11111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5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2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0627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 spc="-150">
                <a:gradFill flip="none" rotWithShape="1">
                  <a:gsLst>
                    <a:gs pos="0">
                      <a:srgbClr val="FFC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9600" b="0" dirty="0">
                <a:solidFill>
                  <a:srgbClr val="FFCC00"/>
                </a:solidFill>
                <a:effectLst/>
                <a:latin typeface="Impact" panose="020B0806030902050204" pitchFamily="34" charset="0"/>
                <a:ea typeface="+mn-ea"/>
                <a:cs typeface="+mn-ea"/>
                <a:sym typeface="+mn-lt"/>
              </a:rPr>
              <a:t>团队报告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79712" y="2859782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b="0" spc="-150">
                <a:solidFill>
                  <a:srgbClr val="FFCC00"/>
                </a:solidFill>
                <a:effectLst/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APOLLO3D</a:t>
            </a:r>
            <a:endParaRPr lang="zh-CN" altLang="en-US" sz="2000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612560" y="3413903"/>
            <a:ext cx="2185844" cy="738785"/>
            <a:chOff x="-1000634" y="3320694"/>
            <a:chExt cx="1339345" cy="452680"/>
          </a:xfrm>
        </p:grpSpPr>
        <p:sp>
          <p:nvSpPr>
            <p:cNvPr id="142" name="TextBox 141"/>
            <p:cNvSpPr txBox="1"/>
            <p:nvPr/>
          </p:nvSpPr>
          <p:spPr>
            <a:xfrm>
              <a:off x="-1000634" y="3320694"/>
              <a:ext cx="1339345" cy="20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CC00"/>
                  </a:solidFill>
                  <a:cs typeface="+mn-ea"/>
                  <a:sym typeface="+mn-lt"/>
                </a:rPr>
                <a:t>主讲人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-951020" y="3622506"/>
              <a:ext cx="1240118" cy="150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FFCC00"/>
                  </a:solidFill>
                  <a:latin typeface="Arial Narrow" panose="020B0606020202030204" pitchFamily="34" charset="0"/>
                  <a:cs typeface="+mn-ea"/>
                  <a:sym typeface="+mn-lt"/>
                </a:rPr>
                <a:t>覃柿焰、陈力、杨犇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273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机器人快速踢球动作的优化流程</a:t>
            </a:r>
          </a:p>
        </p:txBody>
      </p:sp>
      <p:sp>
        <p:nvSpPr>
          <p:cNvPr id="24" name="MH_Other_1"/>
          <p:cNvSpPr/>
          <p:nvPr>
            <p:custDataLst>
              <p:tags r:id="rId1"/>
            </p:custDataLst>
          </p:nvPr>
        </p:nvSpPr>
        <p:spPr>
          <a:xfrm>
            <a:off x="828000" y="2734339"/>
            <a:ext cx="7488000" cy="649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cs typeface="+mn-ea"/>
              <a:sym typeface="+mn-lt"/>
            </a:endParaRPr>
          </a:p>
        </p:txBody>
      </p:sp>
      <p:sp>
        <p:nvSpPr>
          <p:cNvPr id="26" name="MH_SubTitle_1"/>
          <p:cNvSpPr/>
          <p:nvPr>
            <p:custDataLst>
              <p:tags r:id="rId2"/>
            </p:custDataLst>
          </p:nvPr>
        </p:nvSpPr>
        <p:spPr>
          <a:xfrm>
            <a:off x="899595" y="3723878"/>
            <a:ext cx="1703478" cy="436618"/>
          </a:xfrm>
          <a:custGeom>
            <a:avLst/>
            <a:gdLst>
              <a:gd name="connsiteX0" fmla="*/ 867833 w 1735666"/>
              <a:gd name="connsiteY0" fmla="*/ 0 h 459312"/>
              <a:gd name="connsiteX1" fmla="*/ 1022348 w 1735666"/>
              <a:gd name="connsiteY1" fmla="*/ 137579 h 459312"/>
              <a:gd name="connsiteX2" fmla="*/ 1735666 w 1735666"/>
              <a:gd name="connsiteY2" fmla="*/ 137579 h 459312"/>
              <a:gd name="connsiteX3" fmla="*/ 1735666 w 1735666"/>
              <a:gd name="connsiteY3" fmla="*/ 459312 h 459312"/>
              <a:gd name="connsiteX4" fmla="*/ 0 w 1735666"/>
              <a:gd name="connsiteY4" fmla="*/ 459312 h 459312"/>
              <a:gd name="connsiteX5" fmla="*/ 0 w 1735666"/>
              <a:gd name="connsiteY5" fmla="*/ 137579 h 459312"/>
              <a:gd name="connsiteX6" fmla="*/ 713318 w 1735666"/>
              <a:gd name="connsiteY6" fmla="*/ 137579 h 4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5666" h="459312">
                <a:moveTo>
                  <a:pt x="867833" y="0"/>
                </a:moveTo>
                <a:lnTo>
                  <a:pt x="1022348" y="137579"/>
                </a:lnTo>
                <a:lnTo>
                  <a:pt x="1735666" y="137579"/>
                </a:lnTo>
                <a:lnTo>
                  <a:pt x="1735666" y="459312"/>
                </a:lnTo>
                <a:lnTo>
                  <a:pt x="0" y="459312"/>
                </a:lnTo>
                <a:lnTo>
                  <a:pt x="0" y="137579"/>
                </a:lnTo>
                <a:lnTo>
                  <a:pt x="713318" y="1375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239983" rIns="121912" bIns="60956" anchor="b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种子动作设计</a:t>
            </a:r>
          </a:p>
        </p:txBody>
      </p:sp>
      <p:sp>
        <p:nvSpPr>
          <p:cNvPr id="28" name="MH_SubTitle_2"/>
          <p:cNvSpPr/>
          <p:nvPr>
            <p:custDataLst>
              <p:tags r:id="rId3"/>
            </p:custDataLst>
          </p:nvPr>
        </p:nvSpPr>
        <p:spPr>
          <a:xfrm>
            <a:off x="2849521" y="3723878"/>
            <a:ext cx="1703478" cy="436618"/>
          </a:xfrm>
          <a:custGeom>
            <a:avLst/>
            <a:gdLst>
              <a:gd name="connsiteX0" fmla="*/ 867833 w 1735666"/>
              <a:gd name="connsiteY0" fmla="*/ 0 h 459312"/>
              <a:gd name="connsiteX1" fmla="*/ 1022348 w 1735666"/>
              <a:gd name="connsiteY1" fmla="*/ 137579 h 459312"/>
              <a:gd name="connsiteX2" fmla="*/ 1735666 w 1735666"/>
              <a:gd name="connsiteY2" fmla="*/ 137579 h 459312"/>
              <a:gd name="connsiteX3" fmla="*/ 1735666 w 1735666"/>
              <a:gd name="connsiteY3" fmla="*/ 459312 h 459312"/>
              <a:gd name="connsiteX4" fmla="*/ 0 w 1735666"/>
              <a:gd name="connsiteY4" fmla="*/ 459312 h 459312"/>
              <a:gd name="connsiteX5" fmla="*/ 0 w 1735666"/>
              <a:gd name="connsiteY5" fmla="*/ 137579 h 459312"/>
              <a:gd name="connsiteX6" fmla="*/ 713318 w 1735666"/>
              <a:gd name="connsiteY6" fmla="*/ 137579 h 4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5666" h="459312">
                <a:moveTo>
                  <a:pt x="867833" y="0"/>
                </a:moveTo>
                <a:lnTo>
                  <a:pt x="1022348" y="137579"/>
                </a:lnTo>
                <a:lnTo>
                  <a:pt x="1735666" y="137579"/>
                </a:lnTo>
                <a:lnTo>
                  <a:pt x="1735666" y="459312"/>
                </a:lnTo>
                <a:lnTo>
                  <a:pt x="0" y="459312"/>
                </a:lnTo>
                <a:lnTo>
                  <a:pt x="0" y="137579"/>
                </a:lnTo>
                <a:lnTo>
                  <a:pt x="713318" y="1375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239983" rIns="121912" bIns="60956" anchor="b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优化任务设计</a:t>
            </a:r>
          </a:p>
        </p:txBody>
      </p:sp>
      <p:sp>
        <p:nvSpPr>
          <p:cNvPr id="35" name="MH_SubTitle_3"/>
          <p:cNvSpPr/>
          <p:nvPr>
            <p:custDataLst>
              <p:tags r:id="rId4"/>
            </p:custDataLst>
          </p:nvPr>
        </p:nvSpPr>
        <p:spPr>
          <a:xfrm>
            <a:off x="4788024" y="3723878"/>
            <a:ext cx="1703478" cy="436618"/>
          </a:xfrm>
          <a:custGeom>
            <a:avLst/>
            <a:gdLst>
              <a:gd name="connsiteX0" fmla="*/ 867833 w 1735666"/>
              <a:gd name="connsiteY0" fmla="*/ 0 h 459312"/>
              <a:gd name="connsiteX1" fmla="*/ 1022348 w 1735666"/>
              <a:gd name="connsiteY1" fmla="*/ 137579 h 459312"/>
              <a:gd name="connsiteX2" fmla="*/ 1735666 w 1735666"/>
              <a:gd name="connsiteY2" fmla="*/ 137579 h 459312"/>
              <a:gd name="connsiteX3" fmla="*/ 1735666 w 1735666"/>
              <a:gd name="connsiteY3" fmla="*/ 459312 h 459312"/>
              <a:gd name="connsiteX4" fmla="*/ 0 w 1735666"/>
              <a:gd name="connsiteY4" fmla="*/ 459312 h 459312"/>
              <a:gd name="connsiteX5" fmla="*/ 0 w 1735666"/>
              <a:gd name="connsiteY5" fmla="*/ 137579 h 459312"/>
              <a:gd name="connsiteX6" fmla="*/ 713318 w 1735666"/>
              <a:gd name="connsiteY6" fmla="*/ 137579 h 4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5666" h="459312">
                <a:moveTo>
                  <a:pt x="867833" y="0"/>
                </a:moveTo>
                <a:lnTo>
                  <a:pt x="1022348" y="137579"/>
                </a:lnTo>
                <a:lnTo>
                  <a:pt x="1735666" y="137579"/>
                </a:lnTo>
                <a:lnTo>
                  <a:pt x="1735666" y="459312"/>
                </a:lnTo>
                <a:lnTo>
                  <a:pt x="0" y="459312"/>
                </a:lnTo>
                <a:lnTo>
                  <a:pt x="0" y="137579"/>
                </a:lnTo>
                <a:lnTo>
                  <a:pt x="713318" y="1375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239983" rIns="121912" bIns="60956" anchor="b"/>
          <a:lstStyle/>
          <a:p>
            <a:pPr algn="ctr">
              <a:defRPr/>
            </a:pPr>
            <a:r>
              <a:rPr lang="zh-CN" altLang="en-US" sz="1400" b="1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优化参数变量选择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MH_SubTitle_3"/>
          <p:cNvSpPr/>
          <p:nvPr>
            <p:custDataLst>
              <p:tags r:id="rId5"/>
            </p:custDataLst>
          </p:nvPr>
        </p:nvSpPr>
        <p:spPr>
          <a:xfrm>
            <a:off x="6614150" y="3723878"/>
            <a:ext cx="1703478" cy="436618"/>
          </a:xfrm>
          <a:custGeom>
            <a:avLst/>
            <a:gdLst>
              <a:gd name="connsiteX0" fmla="*/ 867833 w 1735666"/>
              <a:gd name="connsiteY0" fmla="*/ 0 h 459312"/>
              <a:gd name="connsiteX1" fmla="*/ 1022348 w 1735666"/>
              <a:gd name="connsiteY1" fmla="*/ 137579 h 459312"/>
              <a:gd name="connsiteX2" fmla="*/ 1735666 w 1735666"/>
              <a:gd name="connsiteY2" fmla="*/ 137579 h 459312"/>
              <a:gd name="connsiteX3" fmla="*/ 1735666 w 1735666"/>
              <a:gd name="connsiteY3" fmla="*/ 459312 h 459312"/>
              <a:gd name="connsiteX4" fmla="*/ 0 w 1735666"/>
              <a:gd name="connsiteY4" fmla="*/ 459312 h 459312"/>
              <a:gd name="connsiteX5" fmla="*/ 0 w 1735666"/>
              <a:gd name="connsiteY5" fmla="*/ 137579 h 459312"/>
              <a:gd name="connsiteX6" fmla="*/ 713318 w 1735666"/>
              <a:gd name="connsiteY6" fmla="*/ 137579 h 4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5666" h="459312">
                <a:moveTo>
                  <a:pt x="867833" y="0"/>
                </a:moveTo>
                <a:lnTo>
                  <a:pt x="1022348" y="137579"/>
                </a:lnTo>
                <a:lnTo>
                  <a:pt x="1735666" y="137579"/>
                </a:lnTo>
                <a:lnTo>
                  <a:pt x="1735666" y="459312"/>
                </a:lnTo>
                <a:lnTo>
                  <a:pt x="0" y="459312"/>
                </a:lnTo>
                <a:lnTo>
                  <a:pt x="0" y="137579"/>
                </a:lnTo>
                <a:lnTo>
                  <a:pt x="713318" y="1375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239983" rIns="121912" bIns="60956" anchor="b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效果展示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87626" y="2211746"/>
            <a:ext cx="1110653" cy="1110191"/>
            <a:chOff x="1187624" y="2211745"/>
            <a:chExt cx="1110653" cy="1110191"/>
          </a:xfrm>
        </p:grpSpPr>
        <p:sp>
          <p:nvSpPr>
            <p:cNvPr id="46" name="椭圆 45"/>
            <p:cNvSpPr/>
            <p:nvPr/>
          </p:nvSpPr>
          <p:spPr bwMode="auto">
            <a:xfrm>
              <a:off x="1187624" y="2211745"/>
              <a:ext cx="1110653" cy="1110191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2" name="KSO_Shape"/>
            <p:cNvSpPr>
              <a:spLocks/>
            </p:cNvSpPr>
            <p:nvPr/>
          </p:nvSpPr>
          <p:spPr bwMode="auto">
            <a:xfrm>
              <a:off x="1491108" y="2526545"/>
              <a:ext cx="488604" cy="451145"/>
            </a:xfrm>
            <a:custGeom>
              <a:avLst/>
              <a:gdLst>
                <a:gd name="T0" fmla="*/ 2147483646 w 4477"/>
                <a:gd name="T1" fmla="*/ 2147483646 h 4133"/>
                <a:gd name="T2" fmla="*/ 2147483646 w 4477"/>
                <a:gd name="T3" fmla="*/ 1386867173 h 4133"/>
                <a:gd name="T4" fmla="*/ 2147483646 w 4477"/>
                <a:gd name="T5" fmla="*/ 385250906 h 4133"/>
                <a:gd name="T6" fmla="*/ 2147483646 w 4477"/>
                <a:gd name="T7" fmla="*/ 0 h 4133"/>
                <a:gd name="T8" fmla="*/ 2147483646 w 4477"/>
                <a:gd name="T9" fmla="*/ 231114454 h 4133"/>
                <a:gd name="T10" fmla="*/ 2147483646 w 4477"/>
                <a:gd name="T11" fmla="*/ 1001616267 h 4133"/>
                <a:gd name="T12" fmla="*/ 2147483646 w 4477"/>
                <a:gd name="T13" fmla="*/ 2147483646 h 4133"/>
                <a:gd name="T14" fmla="*/ 2147483646 w 4477"/>
                <a:gd name="T15" fmla="*/ 2147483646 h 4133"/>
                <a:gd name="T16" fmla="*/ 2147483646 w 4477"/>
                <a:gd name="T17" fmla="*/ 2147483646 h 4133"/>
                <a:gd name="T18" fmla="*/ 2147483646 w 4477"/>
                <a:gd name="T19" fmla="*/ 2147483646 h 4133"/>
                <a:gd name="T20" fmla="*/ 2147483646 w 4477"/>
                <a:gd name="T21" fmla="*/ 2147483646 h 4133"/>
                <a:gd name="T22" fmla="*/ 2147483646 w 4477"/>
                <a:gd name="T23" fmla="*/ 2147483646 h 4133"/>
                <a:gd name="T24" fmla="*/ 2147483646 w 4477"/>
                <a:gd name="T25" fmla="*/ 2147483646 h 4133"/>
                <a:gd name="T26" fmla="*/ 2147483646 w 4477"/>
                <a:gd name="T27" fmla="*/ 2147483646 h 4133"/>
                <a:gd name="T28" fmla="*/ 2147483646 w 4477"/>
                <a:gd name="T29" fmla="*/ 2147483646 h 4133"/>
                <a:gd name="T30" fmla="*/ 2147483646 w 4477"/>
                <a:gd name="T31" fmla="*/ 2147483646 h 4133"/>
                <a:gd name="T32" fmla="*/ 2147483646 w 4477"/>
                <a:gd name="T33" fmla="*/ 2147483646 h 4133"/>
                <a:gd name="T34" fmla="*/ 2147483646 w 4477"/>
                <a:gd name="T35" fmla="*/ 2147483646 h 4133"/>
                <a:gd name="T36" fmla="*/ 2147483646 w 4477"/>
                <a:gd name="T37" fmla="*/ 2147483646 h 4133"/>
                <a:gd name="T38" fmla="*/ 2147483646 w 4477"/>
                <a:gd name="T39" fmla="*/ 2147483646 h 4133"/>
                <a:gd name="T40" fmla="*/ 2147483646 w 4477"/>
                <a:gd name="T41" fmla="*/ 2147483646 h 4133"/>
                <a:gd name="T42" fmla="*/ 2147483646 w 4477"/>
                <a:gd name="T43" fmla="*/ 2147483646 h 4133"/>
                <a:gd name="T44" fmla="*/ 2147483646 w 4477"/>
                <a:gd name="T45" fmla="*/ 2147483646 h 4133"/>
                <a:gd name="T46" fmla="*/ 2147483646 w 4477"/>
                <a:gd name="T47" fmla="*/ 2147483646 h 4133"/>
                <a:gd name="T48" fmla="*/ 2147483646 w 4477"/>
                <a:gd name="T49" fmla="*/ 2147483646 h 4133"/>
                <a:gd name="T50" fmla="*/ 2147483646 w 4477"/>
                <a:gd name="T51" fmla="*/ 2147483646 h 4133"/>
                <a:gd name="T52" fmla="*/ 2147483646 w 4477"/>
                <a:gd name="T53" fmla="*/ 2147483646 h 4133"/>
                <a:gd name="T54" fmla="*/ 2147483646 w 4477"/>
                <a:gd name="T55" fmla="*/ 2147483646 h 4133"/>
                <a:gd name="T56" fmla="*/ 2147483646 w 4477"/>
                <a:gd name="T57" fmla="*/ 2147483646 h 4133"/>
                <a:gd name="T58" fmla="*/ 2147483646 w 4477"/>
                <a:gd name="T59" fmla="*/ 2147483646 h 4133"/>
                <a:gd name="T60" fmla="*/ 2147483646 w 4477"/>
                <a:gd name="T61" fmla="*/ 2147483646 h 4133"/>
                <a:gd name="T62" fmla="*/ 2147483646 w 4477"/>
                <a:gd name="T63" fmla="*/ 2147483646 h 4133"/>
                <a:gd name="T64" fmla="*/ 2147483646 w 4477"/>
                <a:gd name="T65" fmla="*/ 2147483646 h 4133"/>
                <a:gd name="T66" fmla="*/ 0 w 4477"/>
                <a:gd name="T67" fmla="*/ 2147483646 h 4133"/>
                <a:gd name="T68" fmla="*/ 2147483646 w 4477"/>
                <a:gd name="T69" fmla="*/ 2147483646 h 4133"/>
                <a:gd name="T70" fmla="*/ 2147483646 w 4477"/>
                <a:gd name="T71" fmla="*/ 2147483646 h 4133"/>
                <a:gd name="T72" fmla="*/ 2147483646 w 4477"/>
                <a:gd name="T73" fmla="*/ 2147483646 h 4133"/>
                <a:gd name="T74" fmla="*/ 2147483646 w 4477"/>
                <a:gd name="T75" fmla="*/ 2147483646 h 4133"/>
                <a:gd name="T76" fmla="*/ 2147483646 w 4477"/>
                <a:gd name="T77" fmla="*/ 2147483646 h 4133"/>
                <a:gd name="T78" fmla="*/ 2147483646 w 4477"/>
                <a:gd name="T79" fmla="*/ 2147483646 h 4133"/>
                <a:gd name="T80" fmla="*/ 2147483646 w 4477"/>
                <a:gd name="T81" fmla="*/ 2147483646 h 4133"/>
                <a:gd name="T82" fmla="*/ 2147483646 w 4477"/>
                <a:gd name="T83" fmla="*/ 2147483646 h 4133"/>
                <a:gd name="T84" fmla="*/ 2147483646 w 4477"/>
                <a:gd name="T85" fmla="*/ 2147483646 h 4133"/>
                <a:gd name="T86" fmla="*/ 2147483646 w 4477"/>
                <a:gd name="T87" fmla="*/ 2147483646 h 4133"/>
                <a:gd name="T88" fmla="*/ 2147483646 w 4477"/>
                <a:gd name="T89" fmla="*/ 2147483646 h 4133"/>
                <a:gd name="T90" fmla="*/ 2147483646 w 4477"/>
                <a:gd name="T91" fmla="*/ 2147483646 h 4133"/>
                <a:gd name="T92" fmla="*/ 2147483646 w 4477"/>
                <a:gd name="T93" fmla="*/ 2147483646 h 4133"/>
                <a:gd name="T94" fmla="*/ 2147483646 w 4477"/>
                <a:gd name="T95" fmla="*/ 2147483646 h 4133"/>
                <a:gd name="T96" fmla="*/ 2147483646 w 4477"/>
                <a:gd name="T97" fmla="*/ 2147483646 h 4133"/>
                <a:gd name="T98" fmla="*/ 2147483646 w 4477"/>
                <a:gd name="T99" fmla="*/ 2147483646 h 4133"/>
                <a:gd name="T100" fmla="*/ 2147483646 w 4477"/>
                <a:gd name="T101" fmla="*/ 2147483646 h 4133"/>
                <a:gd name="T102" fmla="*/ 2147483646 w 4477"/>
                <a:gd name="T103" fmla="*/ 2147483646 h 4133"/>
                <a:gd name="T104" fmla="*/ 2147483646 w 4477"/>
                <a:gd name="T105" fmla="*/ 2147483646 h 4133"/>
                <a:gd name="T106" fmla="*/ 2147483646 w 4477"/>
                <a:gd name="T107" fmla="*/ 2147483646 h 41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477" h="4133">
                  <a:moveTo>
                    <a:pt x="3646" y="48"/>
                  </a:moveTo>
                  <a:lnTo>
                    <a:pt x="3646" y="48"/>
                  </a:lnTo>
                  <a:lnTo>
                    <a:pt x="3623" y="39"/>
                  </a:lnTo>
                  <a:lnTo>
                    <a:pt x="3600" y="31"/>
                  </a:lnTo>
                  <a:lnTo>
                    <a:pt x="3578" y="24"/>
                  </a:lnTo>
                  <a:lnTo>
                    <a:pt x="3557" y="18"/>
                  </a:lnTo>
                  <a:lnTo>
                    <a:pt x="3536" y="13"/>
                  </a:lnTo>
                  <a:lnTo>
                    <a:pt x="3515" y="8"/>
                  </a:lnTo>
                  <a:lnTo>
                    <a:pt x="3494" y="5"/>
                  </a:lnTo>
                  <a:lnTo>
                    <a:pt x="3473" y="3"/>
                  </a:lnTo>
                  <a:lnTo>
                    <a:pt x="3454" y="1"/>
                  </a:lnTo>
                  <a:lnTo>
                    <a:pt x="3434" y="0"/>
                  </a:lnTo>
                  <a:lnTo>
                    <a:pt x="3415" y="0"/>
                  </a:lnTo>
                  <a:lnTo>
                    <a:pt x="3395" y="1"/>
                  </a:lnTo>
                  <a:lnTo>
                    <a:pt x="3376" y="3"/>
                  </a:lnTo>
                  <a:lnTo>
                    <a:pt x="3358" y="5"/>
                  </a:lnTo>
                  <a:lnTo>
                    <a:pt x="3339" y="9"/>
                  </a:lnTo>
                  <a:lnTo>
                    <a:pt x="3321" y="13"/>
                  </a:lnTo>
                  <a:lnTo>
                    <a:pt x="3303" y="18"/>
                  </a:lnTo>
                  <a:lnTo>
                    <a:pt x="3285" y="23"/>
                  </a:lnTo>
                  <a:lnTo>
                    <a:pt x="3268" y="30"/>
                  </a:lnTo>
                  <a:lnTo>
                    <a:pt x="3251" y="37"/>
                  </a:lnTo>
                  <a:lnTo>
                    <a:pt x="3235" y="45"/>
                  </a:lnTo>
                  <a:lnTo>
                    <a:pt x="3219" y="54"/>
                  </a:lnTo>
                  <a:lnTo>
                    <a:pt x="3201" y="63"/>
                  </a:lnTo>
                  <a:lnTo>
                    <a:pt x="3186" y="74"/>
                  </a:lnTo>
                  <a:lnTo>
                    <a:pt x="3170" y="85"/>
                  </a:lnTo>
                  <a:lnTo>
                    <a:pt x="3155" y="96"/>
                  </a:lnTo>
                  <a:lnTo>
                    <a:pt x="3139" y="108"/>
                  </a:lnTo>
                  <a:lnTo>
                    <a:pt x="3124" y="121"/>
                  </a:lnTo>
                  <a:lnTo>
                    <a:pt x="3110" y="134"/>
                  </a:lnTo>
                  <a:lnTo>
                    <a:pt x="3094" y="149"/>
                  </a:lnTo>
                  <a:lnTo>
                    <a:pt x="3066" y="179"/>
                  </a:lnTo>
                  <a:lnTo>
                    <a:pt x="3079" y="337"/>
                  </a:lnTo>
                  <a:lnTo>
                    <a:pt x="3094" y="494"/>
                  </a:lnTo>
                  <a:lnTo>
                    <a:pt x="3112" y="649"/>
                  </a:lnTo>
                  <a:lnTo>
                    <a:pt x="3131" y="802"/>
                  </a:lnTo>
                  <a:lnTo>
                    <a:pt x="3151" y="954"/>
                  </a:lnTo>
                  <a:lnTo>
                    <a:pt x="3174" y="1104"/>
                  </a:lnTo>
                  <a:lnTo>
                    <a:pt x="3198" y="1252"/>
                  </a:lnTo>
                  <a:lnTo>
                    <a:pt x="3226" y="1398"/>
                  </a:lnTo>
                  <a:lnTo>
                    <a:pt x="3254" y="1543"/>
                  </a:lnTo>
                  <a:lnTo>
                    <a:pt x="3284" y="1686"/>
                  </a:lnTo>
                  <a:lnTo>
                    <a:pt x="3318" y="1827"/>
                  </a:lnTo>
                  <a:lnTo>
                    <a:pt x="3352" y="1967"/>
                  </a:lnTo>
                  <a:lnTo>
                    <a:pt x="3388" y="2104"/>
                  </a:lnTo>
                  <a:lnTo>
                    <a:pt x="3407" y="2172"/>
                  </a:lnTo>
                  <a:lnTo>
                    <a:pt x="3427" y="2240"/>
                  </a:lnTo>
                  <a:lnTo>
                    <a:pt x="3447" y="2307"/>
                  </a:lnTo>
                  <a:lnTo>
                    <a:pt x="3468" y="2374"/>
                  </a:lnTo>
                  <a:lnTo>
                    <a:pt x="3488" y="2441"/>
                  </a:lnTo>
                  <a:lnTo>
                    <a:pt x="3510" y="2506"/>
                  </a:lnTo>
                  <a:lnTo>
                    <a:pt x="4267" y="2335"/>
                  </a:lnTo>
                  <a:lnTo>
                    <a:pt x="4258" y="2257"/>
                  </a:lnTo>
                  <a:lnTo>
                    <a:pt x="4249" y="2179"/>
                  </a:lnTo>
                  <a:lnTo>
                    <a:pt x="4238" y="2102"/>
                  </a:lnTo>
                  <a:lnTo>
                    <a:pt x="4227" y="2026"/>
                  </a:lnTo>
                  <a:lnTo>
                    <a:pt x="4214" y="1950"/>
                  </a:lnTo>
                  <a:lnTo>
                    <a:pt x="4202" y="1874"/>
                  </a:lnTo>
                  <a:lnTo>
                    <a:pt x="4189" y="1798"/>
                  </a:lnTo>
                  <a:lnTo>
                    <a:pt x="4175" y="1724"/>
                  </a:lnTo>
                  <a:lnTo>
                    <a:pt x="4161" y="1649"/>
                  </a:lnTo>
                  <a:lnTo>
                    <a:pt x="4146" y="1574"/>
                  </a:lnTo>
                  <a:lnTo>
                    <a:pt x="4130" y="1500"/>
                  </a:lnTo>
                  <a:lnTo>
                    <a:pt x="4113" y="1428"/>
                  </a:lnTo>
                  <a:lnTo>
                    <a:pt x="4096" y="1354"/>
                  </a:lnTo>
                  <a:lnTo>
                    <a:pt x="4078" y="1282"/>
                  </a:lnTo>
                  <a:lnTo>
                    <a:pt x="4060" y="1210"/>
                  </a:lnTo>
                  <a:lnTo>
                    <a:pt x="4041" y="1138"/>
                  </a:lnTo>
                  <a:lnTo>
                    <a:pt x="4020" y="1067"/>
                  </a:lnTo>
                  <a:lnTo>
                    <a:pt x="4000" y="995"/>
                  </a:lnTo>
                  <a:lnTo>
                    <a:pt x="3979" y="926"/>
                  </a:lnTo>
                  <a:lnTo>
                    <a:pt x="3957" y="855"/>
                  </a:lnTo>
                  <a:lnTo>
                    <a:pt x="3935" y="785"/>
                  </a:lnTo>
                  <a:lnTo>
                    <a:pt x="3911" y="717"/>
                  </a:lnTo>
                  <a:lnTo>
                    <a:pt x="3888" y="648"/>
                  </a:lnTo>
                  <a:lnTo>
                    <a:pt x="3863" y="579"/>
                  </a:lnTo>
                  <a:lnTo>
                    <a:pt x="3839" y="512"/>
                  </a:lnTo>
                  <a:lnTo>
                    <a:pt x="3812" y="444"/>
                  </a:lnTo>
                  <a:lnTo>
                    <a:pt x="3786" y="377"/>
                  </a:lnTo>
                  <a:lnTo>
                    <a:pt x="3759" y="310"/>
                  </a:lnTo>
                  <a:lnTo>
                    <a:pt x="3732" y="244"/>
                  </a:lnTo>
                  <a:lnTo>
                    <a:pt x="3703" y="179"/>
                  </a:lnTo>
                  <a:lnTo>
                    <a:pt x="3675" y="113"/>
                  </a:lnTo>
                  <a:lnTo>
                    <a:pt x="3646" y="48"/>
                  </a:lnTo>
                  <a:close/>
                  <a:moveTo>
                    <a:pt x="831" y="2804"/>
                  </a:moveTo>
                  <a:lnTo>
                    <a:pt x="2810" y="2804"/>
                  </a:lnTo>
                  <a:lnTo>
                    <a:pt x="2810" y="2949"/>
                  </a:lnTo>
                  <a:lnTo>
                    <a:pt x="831" y="2949"/>
                  </a:lnTo>
                  <a:lnTo>
                    <a:pt x="831" y="2804"/>
                  </a:lnTo>
                  <a:close/>
                  <a:moveTo>
                    <a:pt x="3516" y="3370"/>
                  </a:moveTo>
                  <a:lnTo>
                    <a:pt x="3637" y="3750"/>
                  </a:lnTo>
                  <a:lnTo>
                    <a:pt x="190" y="3750"/>
                  </a:lnTo>
                  <a:lnTo>
                    <a:pt x="0" y="3750"/>
                  </a:lnTo>
                  <a:lnTo>
                    <a:pt x="0" y="3559"/>
                  </a:lnTo>
                  <a:lnTo>
                    <a:pt x="0" y="1320"/>
                  </a:lnTo>
                  <a:lnTo>
                    <a:pt x="0" y="1240"/>
                  </a:lnTo>
                  <a:lnTo>
                    <a:pt x="59" y="1183"/>
                  </a:lnTo>
                  <a:lnTo>
                    <a:pt x="764" y="503"/>
                  </a:lnTo>
                  <a:lnTo>
                    <a:pt x="819" y="449"/>
                  </a:lnTo>
                  <a:lnTo>
                    <a:pt x="895" y="449"/>
                  </a:lnTo>
                  <a:lnTo>
                    <a:pt x="2831" y="449"/>
                  </a:lnTo>
                  <a:lnTo>
                    <a:pt x="2840" y="545"/>
                  </a:lnTo>
                  <a:lnTo>
                    <a:pt x="2849" y="640"/>
                  </a:lnTo>
                  <a:lnTo>
                    <a:pt x="2859" y="735"/>
                  </a:lnTo>
                  <a:lnTo>
                    <a:pt x="2870" y="829"/>
                  </a:lnTo>
                  <a:lnTo>
                    <a:pt x="1084" y="829"/>
                  </a:lnTo>
                  <a:lnTo>
                    <a:pt x="1138" y="1419"/>
                  </a:lnTo>
                  <a:lnTo>
                    <a:pt x="1148" y="1526"/>
                  </a:lnTo>
                  <a:lnTo>
                    <a:pt x="1040" y="1522"/>
                  </a:lnTo>
                  <a:lnTo>
                    <a:pt x="380" y="1497"/>
                  </a:lnTo>
                  <a:lnTo>
                    <a:pt x="380" y="3370"/>
                  </a:lnTo>
                  <a:lnTo>
                    <a:pt x="3516" y="3370"/>
                  </a:lnTo>
                  <a:close/>
                  <a:moveTo>
                    <a:pt x="472" y="1312"/>
                  </a:moveTo>
                  <a:lnTo>
                    <a:pt x="939" y="1329"/>
                  </a:lnTo>
                  <a:lnTo>
                    <a:pt x="900" y="898"/>
                  </a:lnTo>
                  <a:lnTo>
                    <a:pt x="472" y="1312"/>
                  </a:lnTo>
                  <a:close/>
                  <a:moveTo>
                    <a:pt x="2810" y="2206"/>
                  </a:moveTo>
                  <a:lnTo>
                    <a:pt x="831" y="2206"/>
                  </a:lnTo>
                  <a:lnTo>
                    <a:pt x="831" y="2351"/>
                  </a:lnTo>
                  <a:lnTo>
                    <a:pt x="2810" y="2351"/>
                  </a:lnTo>
                  <a:lnTo>
                    <a:pt x="2810" y="2206"/>
                  </a:lnTo>
                  <a:close/>
                  <a:moveTo>
                    <a:pt x="2810" y="1666"/>
                  </a:moveTo>
                  <a:lnTo>
                    <a:pt x="1621" y="1666"/>
                  </a:lnTo>
                  <a:lnTo>
                    <a:pt x="1621" y="1810"/>
                  </a:lnTo>
                  <a:lnTo>
                    <a:pt x="2810" y="1810"/>
                  </a:lnTo>
                  <a:lnTo>
                    <a:pt x="2810" y="1666"/>
                  </a:lnTo>
                  <a:close/>
                  <a:moveTo>
                    <a:pt x="2810" y="1112"/>
                  </a:moveTo>
                  <a:lnTo>
                    <a:pt x="1621" y="1112"/>
                  </a:lnTo>
                  <a:lnTo>
                    <a:pt x="1621" y="1256"/>
                  </a:lnTo>
                  <a:lnTo>
                    <a:pt x="2810" y="1256"/>
                  </a:lnTo>
                  <a:lnTo>
                    <a:pt x="2810" y="1112"/>
                  </a:lnTo>
                  <a:close/>
                  <a:moveTo>
                    <a:pt x="4318" y="3463"/>
                  </a:moveTo>
                  <a:lnTo>
                    <a:pt x="4002" y="3540"/>
                  </a:lnTo>
                  <a:lnTo>
                    <a:pt x="4007" y="3867"/>
                  </a:lnTo>
                  <a:lnTo>
                    <a:pt x="4237" y="4133"/>
                  </a:lnTo>
                  <a:lnTo>
                    <a:pt x="4387" y="4100"/>
                  </a:lnTo>
                  <a:lnTo>
                    <a:pt x="4477" y="3751"/>
                  </a:lnTo>
                  <a:lnTo>
                    <a:pt x="4318" y="3463"/>
                  </a:lnTo>
                  <a:close/>
                  <a:moveTo>
                    <a:pt x="4272" y="2491"/>
                  </a:moveTo>
                  <a:lnTo>
                    <a:pt x="4272" y="2491"/>
                  </a:lnTo>
                  <a:lnTo>
                    <a:pt x="4388" y="3367"/>
                  </a:lnTo>
                  <a:lnTo>
                    <a:pt x="3870" y="3485"/>
                  </a:lnTo>
                  <a:lnTo>
                    <a:pt x="3583" y="2648"/>
                  </a:lnTo>
                  <a:lnTo>
                    <a:pt x="4272" y="249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03848" y="2211746"/>
            <a:ext cx="1110653" cy="1110191"/>
            <a:chOff x="3203848" y="2211745"/>
            <a:chExt cx="1110653" cy="1110191"/>
          </a:xfrm>
        </p:grpSpPr>
        <p:sp>
          <p:nvSpPr>
            <p:cNvPr id="62" name="椭圆 61"/>
            <p:cNvSpPr/>
            <p:nvPr/>
          </p:nvSpPr>
          <p:spPr bwMode="auto">
            <a:xfrm>
              <a:off x="3203848" y="2211745"/>
              <a:ext cx="1110653" cy="1110191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3485134" y="2499034"/>
              <a:ext cx="548079" cy="478656"/>
            </a:xfrm>
            <a:custGeom>
              <a:avLst/>
              <a:gdLst>
                <a:gd name="T0" fmla="*/ 979217 w 2433638"/>
                <a:gd name="T1" fmla="*/ 1098870 h 2124076"/>
                <a:gd name="T2" fmla="*/ 173881 w 2433638"/>
                <a:gd name="T3" fmla="*/ 432901 h 2124076"/>
                <a:gd name="T4" fmla="*/ 155458 w 2433638"/>
                <a:gd name="T5" fmla="*/ 437460 h 2124076"/>
                <a:gd name="T6" fmla="*/ 139312 w 2433638"/>
                <a:gd name="T7" fmla="*/ 446991 h 2124076"/>
                <a:gd name="T8" fmla="*/ 126684 w 2433638"/>
                <a:gd name="T9" fmla="*/ 460667 h 2124076"/>
                <a:gd name="T10" fmla="*/ 118611 w 2433638"/>
                <a:gd name="T11" fmla="*/ 477036 h 2124076"/>
                <a:gd name="T12" fmla="*/ 115713 w 2433638"/>
                <a:gd name="T13" fmla="*/ 496099 h 2124076"/>
                <a:gd name="T14" fmla="*/ 117576 w 2433638"/>
                <a:gd name="T15" fmla="*/ 1502909 h 2124076"/>
                <a:gd name="T16" fmla="*/ 125029 w 2433638"/>
                <a:gd name="T17" fmla="*/ 1520107 h 2124076"/>
                <a:gd name="T18" fmla="*/ 137035 w 2433638"/>
                <a:gd name="T19" fmla="*/ 1534197 h 2124076"/>
                <a:gd name="T20" fmla="*/ 152560 w 2433638"/>
                <a:gd name="T21" fmla="*/ 1544350 h 2124076"/>
                <a:gd name="T22" fmla="*/ 170776 w 2433638"/>
                <a:gd name="T23" fmla="*/ 1549944 h 2124076"/>
                <a:gd name="T24" fmla="*/ 1002920 w 2433638"/>
                <a:gd name="T25" fmla="*/ 1550566 h 2124076"/>
                <a:gd name="T26" fmla="*/ 1021550 w 2433638"/>
                <a:gd name="T27" fmla="*/ 1545800 h 2124076"/>
                <a:gd name="T28" fmla="*/ 1037696 w 2433638"/>
                <a:gd name="T29" fmla="*/ 1536269 h 2124076"/>
                <a:gd name="T30" fmla="*/ 1050116 w 2433638"/>
                <a:gd name="T31" fmla="*/ 1522800 h 2124076"/>
                <a:gd name="T32" fmla="*/ 1058396 w 2433638"/>
                <a:gd name="T33" fmla="*/ 1506017 h 2124076"/>
                <a:gd name="T34" fmla="*/ 1061294 w 2433638"/>
                <a:gd name="T35" fmla="*/ 1487161 h 2124076"/>
                <a:gd name="T36" fmla="*/ 1061087 w 2433638"/>
                <a:gd name="T37" fmla="*/ 492784 h 2124076"/>
                <a:gd name="T38" fmla="*/ 1057361 w 2433638"/>
                <a:gd name="T39" fmla="*/ 474342 h 2124076"/>
                <a:gd name="T40" fmla="*/ 1048253 w 2433638"/>
                <a:gd name="T41" fmla="*/ 457973 h 2124076"/>
                <a:gd name="T42" fmla="*/ 1035212 w 2433638"/>
                <a:gd name="T43" fmla="*/ 445126 h 2124076"/>
                <a:gd name="T44" fmla="*/ 1018859 w 2433638"/>
                <a:gd name="T45" fmla="*/ 436424 h 2124076"/>
                <a:gd name="T46" fmla="*/ 999608 w 2433638"/>
                <a:gd name="T47" fmla="*/ 432694 h 2124076"/>
                <a:gd name="T48" fmla="*/ 1176801 w 2433638"/>
                <a:gd name="T49" fmla="*/ 1487161 h 2124076"/>
                <a:gd name="T50" fmla="*/ 1168728 w 2433638"/>
                <a:gd name="T51" fmla="*/ 1539792 h 2124076"/>
                <a:gd name="T52" fmla="*/ 1145957 w 2433638"/>
                <a:gd name="T53" fmla="*/ 1585998 h 2124076"/>
                <a:gd name="T54" fmla="*/ 1111182 w 2433638"/>
                <a:gd name="T55" fmla="*/ 1623502 h 2124076"/>
                <a:gd name="T56" fmla="*/ 1066469 w 2433638"/>
                <a:gd name="T57" fmla="*/ 1649818 h 2124076"/>
                <a:gd name="T58" fmla="*/ 1014719 w 2433638"/>
                <a:gd name="T59" fmla="*/ 1662871 h 2124076"/>
                <a:gd name="T60" fmla="*/ 153180 w 2433638"/>
                <a:gd name="T61" fmla="*/ 1661628 h 2124076"/>
                <a:gd name="T62" fmla="*/ 102466 w 2433638"/>
                <a:gd name="T63" fmla="*/ 1646295 h 2124076"/>
                <a:gd name="T64" fmla="*/ 59409 w 2433638"/>
                <a:gd name="T65" fmla="*/ 1617908 h 2124076"/>
                <a:gd name="T66" fmla="*/ 26289 w 2433638"/>
                <a:gd name="T67" fmla="*/ 1578746 h 2124076"/>
                <a:gd name="T68" fmla="*/ 6003 w 2433638"/>
                <a:gd name="T69" fmla="*/ 1531296 h 2124076"/>
                <a:gd name="T70" fmla="*/ 0 w 2433638"/>
                <a:gd name="T71" fmla="*/ 496099 h 2124076"/>
                <a:gd name="T72" fmla="*/ 8280 w 2433638"/>
                <a:gd name="T73" fmla="*/ 443676 h 2124076"/>
                <a:gd name="T74" fmla="*/ 31050 w 2433638"/>
                <a:gd name="T75" fmla="*/ 397469 h 2124076"/>
                <a:gd name="T76" fmla="*/ 66033 w 2433638"/>
                <a:gd name="T77" fmla="*/ 359965 h 2124076"/>
                <a:gd name="T78" fmla="*/ 110331 w 2433638"/>
                <a:gd name="T79" fmla="*/ 333442 h 2124076"/>
                <a:gd name="T80" fmla="*/ 162081 w 2433638"/>
                <a:gd name="T81" fmla="*/ 320596 h 2124076"/>
                <a:gd name="T82" fmla="*/ 1023827 w 2433638"/>
                <a:gd name="T83" fmla="*/ 321425 h 2124076"/>
                <a:gd name="T84" fmla="*/ 1074749 w 2433638"/>
                <a:gd name="T85" fmla="*/ 336966 h 2124076"/>
                <a:gd name="T86" fmla="*/ 1117806 w 2433638"/>
                <a:gd name="T87" fmla="*/ 365352 h 2124076"/>
                <a:gd name="T88" fmla="*/ 1150512 w 2433638"/>
                <a:gd name="T89" fmla="*/ 404514 h 2124076"/>
                <a:gd name="T90" fmla="*/ 1171005 w 2433638"/>
                <a:gd name="T91" fmla="*/ 451964 h 2124076"/>
                <a:gd name="T92" fmla="*/ 1176801 w 2433638"/>
                <a:gd name="T93" fmla="*/ 497443 h 2124076"/>
                <a:gd name="T94" fmla="*/ 1779124 w 2433638"/>
                <a:gd name="T95" fmla="*/ 2694 h 2124076"/>
                <a:gd name="T96" fmla="*/ 1821773 w 2433638"/>
                <a:gd name="T97" fmla="*/ 17411 h 2124076"/>
                <a:gd name="T98" fmla="*/ 1859246 w 2433638"/>
                <a:gd name="T99" fmla="*/ 44565 h 2124076"/>
                <a:gd name="T100" fmla="*/ 1887196 w 2433638"/>
                <a:gd name="T101" fmla="*/ 81253 h 2124076"/>
                <a:gd name="T102" fmla="*/ 1902101 w 2433638"/>
                <a:gd name="T103" fmla="*/ 122915 h 2124076"/>
                <a:gd name="T104" fmla="*/ 1904172 w 2433638"/>
                <a:gd name="T105" fmla="*/ 166444 h 2124076"/>
                <a:gd name="T106" fmla="*/ 1893406 w 2433638"/>
                <a:gd name="T107" fmla="*/ 209142 h 2124076"/>
                <a:gd name="T108" fmla="*/ 1870011 w 2433638"/>
                <a:gd name="T109" fmla="*/ 247696 h 2124076"/>
                <a:gd name="T110" fmla="*/ 1645796 w 2433638"/>
                <a:gd name="T111" fmla="*/ 39175 h 2124076"/>
                <a:gd name="T112" fmla="*/ 1684511 w 2433638"/>
                <a:gd name="T113" fmla="*/ 14302 h 2124076"/>
                <a:gd name="T114" fmla="*/ 1727160 w 2433638"/>
                <a:gd name="T115" fmla="*/ 1658 h 21240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433638" h="2124076">
                  <a:moveTo>
                    <a:pt x="713371" y="1577975"/>
                  </a:moveTo>
                  <a:lnTo>
                    <a:pt x="804863" y="1667192"/>
                  </a:lnTo>
                  <a:lnTo>
                    <a:pt x="574675" y="1801813"/>
                  </a:lnTo>
                  <a:lnTo>
                    <a:pt x="713371" y="1577975"/>
                  </a:lnTo>
                  <a:close/>
                  <a:moveTo>
                    <a:pt x="994071" y="1152525"/>
                  </a:moveTo>
                  <a:lnTo>
                    <a:pt x="1250950" y="1402947"/>
                  </a:lnTo>
                  <a:lnTo>
                    <a:pt x="852445" y="1631950"/>
                  </a:lnTo>
                  <a:lnTo>
                    <a:pt x="757237" y="1538868"/>
                  </a:lnTo>
                  <a:lnTo>
                    <a:pt x="994071" y="1152525"/>
                  </a:lnTo>
                  <a:close/>
                  <a:moveTo>
                    <a:pt x="230859" y="552164"/>
                  </a:moveTo>
                  <a:lnTo>
                    <a:pt x="226364" y="552428"/>
                  </a:lnTo>
                  <a:lnTo>
                    <a:pt x="222133" y="552693"/>
                  </a:lnTo>
                  <a:lnTo>
                    <a:pt x="218166" y="553222"/>
                  </a:lnTo>
                  <a:lnTo>
                    <a:pt x="213935" y="553751"/>
                  </a:lnTo>
                  <a:lnTo>
                    <a:pt x="209968" y="554809"/>
                  </a:lnTo>
                  <a:lnTo>
                    <a:pt x="206266" y="555867"/>
                  </a:lnTo>
                  <a:lnTo>
                    <a:pt x="202299" y="557190"/>
                  </a:lnTo>
                  <a:lnTo>
                    <a:pt x="198597" y="558513"/>
                  </a:lnTo>
                  <a:lnTo>
                    <a:pt x="194895" y="560100"/>
                  </a:lnTo>
                  <a:lnTo>
                    <a:pt x="191457" y="561952"/>
                  </a:lnTo>
                  <a:lnTo>
                    <a:pt x="187755" y="564068"/>
                  </a:lnTo>
                  <a:lnTo>
                    <a:pt x="184582" y="565920"/>
                  </a:lnTo>
                  <a:lnTo>
                    <a:pt x="181144" y="568301"/>
                  </a:lnTo>
                  <a:lnTo>
                    <a:pt x="177971" y="570682"/>
                  </a:lnTo>
                  <a:lnTo>
                    <a:pt x="175062" y="573063"/>
                  </a:lnTo>
                  <a:lnTo>
                    <a:pt x="171888" y="575708"/>
                  </a:lnTo>
                  <a:lnTo>
                    <a:pt x="169244" y="578883"/>
                  </a:lnTo>
                  <a:lnTo>
                    <a:pt x="166599" y="581793"/>
                  </a:lnTo>
                  <a:lnTo>
                    <a:pt x="164219" y="584703"/>
                  </a:lnTo>
                  <a:lnTo>
                    <a:pt x="161839" y="588142"/>
                  </a:lnTo>
                  <a:lnTo>
                    <a:pt x="159724" y="591316"/>
                  </a:lnTo>
                  <a:lnTo>
                    <a:pt x="157608" y="594491"/>
                  </a:lnTo>
                  <a:lnTo>
                    <a:pt x="156022" y="598194"/>
                  </a:lnTo>
                  <a:lnTo>
                    <a:pt x="154435" y="601633"/>
                  </a:lnTo>
                  <a:lnTo>
                    <a:pt x="152848" y="605601"/>
                  </a:lnTo>
                  <a:lnTo>
                    <a:pt x="151526" y="609041"/>
                  </a:lnTo>
                  <a:lnTo>
                    <a:pt x="150204" y="613009"/>
                  </a:lnTo>
                  <a:lnTo>
                    <a:pt x="149411" y="616977"/>
                  </a:lnTo>
                  <a:lnTo>
                    <a:pt x="148882" y="620945"/>
                  </a:lnTo>
                  <a:lnTo>
                    <a:pt x="148088" y="624913"/>
                  </a:lnTo>
                  <a:lnTo>
                    <a:pt x="147824" y="629146"/>
                  </a:lnTo>
                  <a:lnTo>
                    <a:pt x="147824" y="633378"/>
                  </a:lnTo>
                  <a:lnTo>
                    <a:pt x="147824" y="1898686"/>
                  </a:lnTo>
                  <a:lnTo>
                    <a:pt x="147824" y="1902918"/>
                  </a:lnTo>
                  <a:lnTo>
                    <a:pt x="148088" y="1906887"/>
                  </a:lnTo>
                  <a:lnTo>
                    <a:pt x="148882" y="1911119"/>
                  </a:lnTo>
                  <a:lnTo>
                    <a:pt x="149411" y="1915087"/>
                  </a:lnTo>
                  <a:lnTo>
                    <a:pt x="150204" y="1918791"/>
                  </a:lnTo>
                  <a:lnTo>
                    <a:pt x="151526" y="1922759"/>
                  </a:lnTo>
                  <a:lnTo>
                    <a:pt x="152848" y="1926463"/>
                  </a:lnTo>
                  <a:lnTo>
                    <a:pt x="154435" y="1930166"/>
                  </a:lnTo>
                  <a:lnTo>
                    <a:pt x="156022" y="1933605"/>
                  </a:lnTo>
                  <a:lnTo>
                    <a:pt x="157608" y="1937309"/>
                  </a:lnTo>
                  <a:lnTo>
                    <a:pt x="159724" y="1940748"/>
                  </a:lnTo>
                  <a:lnTo>
                    <a:pt x="161839" y="1944187"/>
                  </a:lnTo>
                  <a:lnTo>
                    <a:pt x="164219" y="1947097"/>
                  </a:lnTo>
                  <a:lnTo>
                    <a:pt x="166599" y="1950272"/>
                  </a:lnTo>
                  <a:lnTo>
                    <a:pt x="169244" y="1953446"/>
                  </a:lnTo>
                  <a:lnTo>
                    <a:pt x="171888" y="1956091"/>
                  </a:lnTo>
                  <a:lnTo>
                    <a:pt x="175062" y="1958737"/>
                  </a:lnTo>
                  <a:lnTo>
                    <a:pt x="177971" y="1961382"/>
                  </a:lnTo>
                  <a:lnTo>
                    <a:pt x="181144" y="1963763"/>
                  </a:lnTo>
                  <a:lnTo>
                    <a:pt x="184582" y="1965880"/>
                  </a:lnTo>
                  <a:lnTo>
                    <a:pt x="187755" y="1967996"/>
                  </a:lnTo>
                  <a:lnTo>
                    <a:pt x="191457" y="1970112"/>
                  </a:lnTo>
                  <a:lnTo>
                    <a:pt x="194895" y="1971700"/>
                  </a:lnTo>
                  <a:lnTo>
                    <a:pt x="198597" y="1973551"/>
                  </a:lnTo>
                  <a:lnTo>
                    <a:pt x="202299" y="1974874"/>
                  </a:lnTo>
                  <a:lnTo>
                    <a:pt x="206266" y="1976197"/>
                  </a:lnTo>
                  <a:lnTo>
                    <a:pt x="209968" y="1977255"/>
                  </a:lnTo>
                  <a:lnTo>
                    <a:pt x="213935" y="1978049"/>
                  </a:lnTo>
                  <a:lnTo>
                    <a:pt x="218166" y="1978842"/>
                  </a:lnTo>
                  <a:lnTo>
                    <a:pt x="222133" y="1979636"/>
                  </a:lnTo>
                  <a:lnTo>
                    <a:pt x="226364" y="1979900"/>
                  </a:lnTo>
                  <a:lnTo>
                    <a:pt x="230859" y="1979900"/>
                  </a:lnTo>
                  <a:lnTo>
                    <a:pt x="1273033" y="1979900"/>
                  </a:lnTo>
                  <a:lnTo>
                    <a:pt x="1276999" y="1979900"/>
                  </a:lnTo>
                  <a:lnTo>
                    <a:pt x="1281230" y="1979636"/>
                  </a:lnTo>
                  <a:lnTo>
                    <a:pt x="1285461" y="1978842"/>
                  </a:lnTo>
                  <a:lnTo>
                    <a:pt x="1289693" y="1978049"/>
                  </a:lnTo>
                  <a:lnTo>
                    <a:pt x="1293395" y="1977255"/>
                  </a:lnTo>
                  <a:lnTo>
                    <a:pt x="1297626" y="1976197"/>
                  </a:lnTo>
                  <a:lnTo>
                    <a:pt x="1301593" y="1974874"/>
                  </a:lnTo>
                  <a:lnTo>
                    <a:pt x="1305030" y="1973551"/>
                  </a:lnTo>
                  <a:lnTo>
                    <a:pt x="1308997" y="1971700"/>
                  </a:lnTo>
                  <a:lnTo>
                    <a:pt x="1312435" y="1970112"/>
                  </a:lnTo>
                  <a:lnTo>
                    <a:pt x="1315873" y="1967996"/>
                  </a:lnTo>
                  <a:lnTo>
                    <a:pt x="1319310" y="1965880"/>
                  </a:lnTo>
                  <a:lnTo>
                    <a:pt x="1322484" y="1963763"/>
                  </a:lnTo>
                  <a:lnTo>
                    <a:pt x="1325657" y="1961382"/>
                  </a:lnTo>
                  <a:lnTo>
                    <a:pt x="1328566" y="1958737"/>
                  </a:lnTo>
                  <a:lnTo>
                    <a:pt x="1331475" y="1956091"/>
                  </a:lnTo>
                  <a:lnTo>
                    <a:pt x="1334119" y="1953446"/>
                  </a:lnTo>
                  <a:lnTo>
                    <a:pt x="1336764" y="1950272"/>
                  </a:lnTo>
                  <a:lnTo>
                    <a:pt x="1339144" y="1947097"/>
                  </a:lnTo>
                  <a:lnTo>
                    <a:pt x="1341524" y="1944187"/>
                  </a:lnTo>
                  <a:lnTo>
                    <a:pt x="1343639" y="1940748"/>
                  </a:lnTo>
                  <a:lnTo>
                    <a:pt x="1345755" y="1937309"/>
                  </a:lnTo>
                  <a:lnTo>
                    <a:pt x="1347606" y="1933605"/>
                  </a:lnTo>
                  <a:lnTo>
                    <a:pt x="1349457" y="1930166"/>
                  </a:lnTo>
                  <a:lnTo>
                    <a:pt x="1350779" y="1926463"/>
                  </a:lnTo>
                  <a:lnTo>
                    <a:pt x="1352101" y="1922759"/>
                  </a:lnTo>
                  <a:lnTo>
                    <a:pt x="1353159" y="1918791"/>
                  </a:lnTo>
                  <a:lnTo>
                    <a:pt x="1354217" y="1915087"/>
                  </a:lnTo>
                  <a:lnTo>
                    <a:pt x="1354746" y="1911119"/>
                  </a:lnTo>
                  <a:lnTo>
                    <a:pt x="1355275" y="1906887"/>
                  </a:lnTo>
                  <a:lnTo>
                    <a:pt x="1355539" y="1902918"/>
                  </a:lnTo>
                  <a:lnTo>
                    <a:pt x="1355804" y="1898686"/>
                  </a:lnTo>
                  <a:lnTo>
                    <a:pt x="1355804" y="1327749"/>
                  </a:lnTo>
                  <a:lnTo>
                    <a:pt x="1312492" y="1370013"/>
                  </a:lnTo>
                  <a:lnTo>
                    <a:pt x="1031875" y="1095852"/>
                  </a:lnTo>
                  <a:lnTo>
                    <a:pt x="1355804" y="779295"/>
                  </a:lnTo>
                  <a:lnTo>
                    <a:pt x="1355804" y="633378"/>
                  </a:lnTo>
                  <a:lnTo>
                    <a:pt x="1355539" y="629146"/>
                  </a:lnTo>
                  <a:lnTo>
                    <a:pt x="1355275" y="624913"/>
                  </a:lnTo>
                  <a:lnTo>
                    <a:pt x="1354746" y="620945"/>
                  </a:lnTo>
                  <a:lnTo>
                    <a:pt x="1354217" y="616977"/>
                  </a:lnTo>
                  <a:lnTo>
                    <a:pt x="1353159" y="613009"/>
                  </a:lnTo>
                  <a:lnTo>
                    <a:pt x="1352101" y="609041"/>
                  </a:lnTo>
                  <a:lnTo>
                    <a:pt x="1350779" y="605601"/>
                  </a:lnTo>
                  <a:lnTo>
                    <a:pt x="1349457" y="601633"/>
                  </a:lnTo>
                  <a:lnTo>
                    <a:pt x="1347606" y="598194"/>
                  </a:lnTo>
                  <a:lnTo>
                    <a:pt x="1345755" y="594491"/>
                  </a:lnTo>
                  <a:lnTo>
                    <a:pt x="1343639" y="591316"/>
                  </a:lnTo>
                  <a:lnTo>
                    <a:pt x="1341524" y="588142"/>
                  </a:lnTo>
                  <a:lnTo>
                    <a:pt x="1339144" y="584703"/>
                  </a:lnTo>
                  <a:lnTo>
                    <a:pt x="1336764" y="581793"/>
                  </a:lnTo>
                  <a:lnTo>
                    <a:pt x="1334119" y="578883"/>
                  </a:lnTo>
                  <a:lnTo>
                    <a:pt x="1331475" y="575708"/>
                  </a:lnTo>
                  <a:lnTo>
                    <a:pt x="1328566" y="573063"/>
                  </a:lnTo>
                  <a:lnTo>
                    <a:pt x="1325657" y="570682"/>
                  </a:lnTo>
                  <a:lnTo>
                    <a:pt x="1322484" y="568301"/>
                  </a:lnTo>
                  <a:lnTo>
                    <a:pt x="1319310" y="565920"/>
                  </a:lnTo>
                  <a:lnTo>
                    <a:pt x="1315873" y="564068"/>
                  </a:lnTo>
                  <a:lnTo>
                    <a:pt x="1312435" y="561952"/>
                  </a:lnTo>
                  <a:lnTo>
                    <a:pt x="1308997" y="560100"/>
                  </a:lnTo>
                  <a:lnTo>
                    <a:pt x="1305030" y="558513"/>
                  </a:lnTo>
                  <a:lnTo>
                    <a:pt x="1301593" y="557190"/>
                  </a:lnTo>
                  <a:lnTo>
                    <a:pt x="1297626" y="555867"/>
                  </a:lnTo>
                  <a:lnTo>
                    <a:pt x="1293395" y="554809"/>
                  </a:lnTo>
                  <a:lnTo>
                    <a:pt x="1289693" y="553751"/>
                  </a:lnTo>
                  <a:lnTo>
                    <a:pt x="1285461" y="553222"/>
                  </a:lnTo>
                  <a:lnTo>
                    <a:pt x="1281230" y="552693"/>
                  </a:lnTo>
                  <a:lnTo>
                    <a:pt x="1276999" y="552428"/>
                  </a:lnTo>
                  <a:lnTo>
                    <a:pt x="1273033" y="552164"/>
                  </a:lnTo>
                  <a:lnTo>
                    <a:pt x="230859" y="552164"/>
                  </a:lnTo>
                  <a:close/>
                  <a:moveTo>
                    <a:pt x="1950691" y="197947"/>
                  </a:moveTo>
                  <a:lnTo>
                    <a:pt x="2231837" y="472902"/>
                  </a:lnTo>
                  <a:lnTo>
                    <a:pt x="1503363" y="1183758"/>
                  </a:lnTo>
                  <a:lnTo>
                    <a:pt x="1503363" y="1898686"/>
                  </a:lnTo>
                  <a:lnTo>
                    <a:pt x="1503099" y="1910326"/>
                  </a:lnTo>
                  <a:lnTo>
                    <a:pt x="1502305" y="1921701"/>
                  </a:lnTo>
                  <a:lnTo>
                    <a:pt x="1500719" y="1933076"/>
                  </a:lnTo>
                  <a:lnTo>
                    <a:pt x="1498603" y="1944187"/>
                  </a:lnTo>
                  <a:lnTo>
                    <a:pt x="1495959" y="1955033"/>
                  </a:lnTo>
                  <a:lnTo>
                    <a:pt x="1493050" y="1965880"/>
                  </a:lnTo>
                  <a:lnTo>
                    <a:pt x="1489348" y="1976197"/>
                  </a:lnTo>
                  <a:lnTo>
                    <a:pt x="1485381" y="1986249"/>
                  </a:lnTo>
                  <a:lnTo>
                    <a:pt x="1480621" y="1996567"/>
                  </a:lnTo>
                  <a:lnTo>
                    <a:pt x="1475332" y="2006090"/>
                  </a:lnTo>
                  <a:lnTo>
                    <a:pt x="1469779" y="2015614"/>
                  </a:lnTo>
                  <a:lnTo>
                    <a:pt x="1463961" y="2024873"/>
                  </a:lnTo>
                  <a:lnTo>
                    <a:pt x="1457614" y="2033338"/>
                  </a:lnTo>
                  <a:lnTo>
                    <a:pt x="1450739" y="2042068"/>
                  </a:lnTo>
                  <a:lnTo>
                    <a:pt x="1443334" y="2050004"/>
                  </a:lnTo>
                  <a:lnTo>
                    <a:pt x="1435930" y="2057940"/>
                  </a:lnTo>
                  <a:lnTo>
                    <a:pt x="1427997" y="2065612"/>
                  </a:lnTo>
                  <a:lnTo>
                    <a:pt x="1419535" y="2072755"/>
                  </a:lnTo>
                  <a:lnTo>
                    <a:pt x="1410543" y="2079104"/>
                  </a:lnTo>
                  <a:lnTo>
                    <a:pt x="1401817" y="2085453"/>
                  </a:lnTo>
                  <a:lnTo>
                    <a:pt x="1392561" y="2091273"/>
                  </a:lnTo>
                  <a:lnTo>
                    <a:pt x="1382777" y="2096828"/>
                  </a:lnTo>
                  <a:lnTo>
                    <a:pt x="1372992" y="2101855"/>
                  </a:lnTo>
                  <a:lnTo>
                    <a:pt x="1362415" y="2106352"/>
                  </a:lnTo>
                  <a:lnTo>
                    <a:pt x="1352101" y="2110320"/>
                  </a:lnTo>
                  <a:lnTo>
                    <a:pt x="1341259" y="2114024"/>
                  </a:lnTo>
                  <a:lnTo>
                    <a:pt x="1330417" y="2116934"/>
                  </a:lnTo>
                  <a:lnTo>
                    <a:pt x="1319310" y="2119314"/>
                  </a:lnTo>
                  <a:lnTo>
                    <a:pt x="1307939" y="2121431"/>
                  </a:lnTo>
                  <a:lnTo>
                    <a:pt x="1296304" y="2123018"/>
                  </a:lnTo>
                  <a:lnTo>
                    <a:pt x="1284933" y="2123812"/>
                  </a:lnTo>
                  <a:lnTo>
                    <a:pt x="1273033" y="2124076"/>
                  </a:lnTo>
                  <a:lnTo>
                    <a:pt x="230859" y="2124076"/>
                  </a:lnTo>
                  <a:lnTo>
                    <a:pt x="218959" y="2123812"/>
                  </a:lnTo>
                  <a:lnTo>
                    <a:pt x="207059" y="2123018"/>
                  </a:lnTo>
                  <a:lnTo>
                    <a:pt x="195688" y="2121431"/>
                  </a:lnTo>
                  <a:lnTo>
                    <a:pt x="184582" y="2119314"/>
                  </a:lnTo>
                  <a:lnTo>
                    <a:pt x="173211" y="2116934"/>
                  </a:lnTo>
                  <a:lnTo>
                    <a:pt x="162104" y="2114024"/>
                  </a:lnTo>
                  <a:lnTo>
                    <a:pt x="151526" y="2110320"/>
                  </a:lnTo>
                  <a:lnTo>
                    <a:pt x="140948" y="2106352"/>
                  </a:lnTo>
                  <a:lnTo>
                    <a:pt x="130900" y="2101855"/>
                  </a:lnTo>
                  <a:lnTo>
                    <a:pt x="120851" y="2096828"/>
                  </a:lnTo>
                  <a:lnTo>
                    <a:pt x="111331" y="2091273"/>
                  </a:lnTo>
                  <a:lnTo>
                    <a:pt x="101811" y="2085453"/>
                  </a:lnTo>
                  <a:lnTo>
                    <a:pt x="92820" y="2079104"/>
                  </a:lnTo>
                  <a:lnTo>
                    <a:pt x="84357" y="2072755"/>
                  </a:lnTo>
                  <a:lnTo>
                    <a:pt x="75895" y="2065612"/>
                  </a:lnTo>
                  <a:lnTo>
                    <a:pt x="67962" y="2057940"/>
                  </a:lnTo>
                  <a:lnTo>
                    <a:pt x="60293" y="2050004"/>
                  </a:lnTo>
                  <a:lnTo>
                    <a:pt x="53153" y="2042068"/>
                  </a:lnTo>
                  <a:lnTo>
                    <a:pt x="46278" y="2033338"/>
                  </a:lnTo>
                  <a:lnTo>
                    <a:pt x="39666" y="2024873"/>
                  </a:lnTo>
                  <a:lnTo>
                    <a:pt x="33584" y="2015614"/>
                  </a:lnTo>
                  <a:lnTo>
                    <a:pt x="28031" y="2006090"/>
                  </a:lnTo>
                  <a:lnTo>
                    <a:pt x="23006" y="1996567"/>
                  </a:lnTo>
                  <a:lnTo>
                    <a:pt x="18511" y="1986249"/>
                  </a:lnTo>
                  <a:lnTo>
                    <a:pt x="14280" y="1976197"/>
                  </a:lnTo>
                  <a:lnTo>
                    <a:pt x="10578" y="1965880"/>
                  </a:lnTo>
                  <a:lnTo>
                    <a:pt x="7669" y="1955033"/>
                  </a:lnTo>
                  <a:lnTo>
                    <a:pt x="4760" y="1944187"/>
                  </a:lnTo>
                  <a:lnTo>
                    <a:pt x="2909" y="1933076"/>
                  </a:lnTo>
                  <a:lnTo>
                    <a:pt x="1322" y="1921701"/>
                  </a:lnTo>
                  <a:lnTo>
                    <a:pt x="529" y="1910326"/>
                  </a:lnTo>
                  <a:lnTo>
                    <a:pt x="0" y="1898686"/>
                  </a:lnTo>
                  <a:lnTo>
                    <a:pt x="0" y="633378"/>
                  </a:lnTo>
                  <a:lnTo>
                    <a:pt x="529" y="621739"/>
                  </a:lnTo>
                  <a:lnTo>
                    <a:pt x="1322" y="610363"/>
                  </a:lnTo>
                  <a:lnTo>
                    <a:pt x="2909" y="598988"/>
                  </a:lnTo>
                  <a:lnTo>
                    <a:pt x="4760" y="587613"/>
                  </a:lnTo>
                  <a:lnTo>
                    <a:pt x="7669" y="577031"/>
                  </a:lnTo>
                  <a:lnTo>
                    <a:pt x="10578" y="566449"/>
                  </a:lnTo>
                  <a:lnTo>
                    <a:pt x="14280" y="555867"/>
                  </a:lnTo>
                  <a:lnTo>
                    <a:pt x="18511" y="545550"/>
                  </a:lnTo>
                  <a:lnTo>
                    <a:pt x="23006" y="535762"/>
                  </a:lnTo>
                  <a:lnTo>
                    <a:pt x="28031" y="525974"/>
                  </a:lnTo>
                  <a:lnTo>
                    <a:pt x="33584" y="516451"/>
                  </a:lnTo>
                  <a:lnTo>
                    <a:pt x="39666" y="507456"/>
                  </a:lnTo>
                  <a:lnTo>
                    <a:pt x="46278" y="498462"/>
                  </a:lnTo>
                  <a:lnTo>
                    <a:pt x="53153" y="489996"/>
                  </a:lnTo>
                  <a:lnTo>
                    <a:pt x="60293" y="481795"/>
                  </a:lnTo>
                  <a:lnTo>
                    <a:pt x="67962" y="474124"/>
                  </a:lnTo>
                  <a:lnTo>
                    <a:pt x="75895" y="466717"/>
                  </a:lnTo>
                  <a:lnTo>
                    <a:pt x="84357" y="459574"/>
                  </a:lnTo>
                  <a:lnTo>
                    <a:pt x="92820" y="452696"/>
                  </a:lnTo>
                  <a:lnTo>
                    <a:pt x="101811" y="446347"/>
                  </a:lnTo>
                  <a:lnTo>
                    <a:pt x="111331" y="440527"/>
                  </a:lnTo>
                  <a:lnTo>
                    <a:pt x="120851" y="435236"/>
                  </a:lnTo>
                  <a:lnTo>
                    <a:pt x="130900" y="430474"/>
                  </a:lnTo>
                  <a:lnTo>
                    <a:pt x="140948" y="425712"/>
                  </a:lnTo>
                  <a:lnTo>
                    <a:pt x="151526" y="421744"/>
                  </a:lnTo>
                  <a:lnTo>
                    <a:pt x="162104" y="418305"/>
                  </a:lnTo>
                  <a:lnTo>
                    <a:pt x="173211" y="415131"/>
                  </a:lnTo>
                  <a:lnTo>
                    <a:pt x="184582" y="412485"/>
                  </a:lnTo>
                  <a:lnTo>
                    <a:pt x="195688" y="410634"/>
                  </a:lnTo>
                  <a:lnTo>
                    <a:pt x="207059" y="409311"/>
                  </a:lnTo>
                  <a:lnTo>
                    <a:pt x="218959" y="408253"/>
                  </a:lnTo>
                  <a:lnTo>
                    <a:pt x="230859" y="407988"/>
                  </a:lnTo>
                  <a:lnTo>
                    <a:pt x="1273033" y="407988"/>
                  </a:lnTo>
                  <a:lnTo>
                    <a:pt x="1284933" y="408253"/>
                  </a:lnTo>
                  <a:lnTo>
                    <a:pt x="1296304" y="409311"/>
                  </a:lnTo>
                  <a:lnTo>
                    <a:pt x="1307939" y="410369"/>
                  </a:lnTo>
                  <a:lnTo>
                    <a:pt x="1319310" y="412485"/>
                  </a:lnTo>
                  <a:lnTo>
                    <a:pt x="1330417" y="415131"/>
                  </a:lnTo>
                  <a:lnTo>
                    <a:pt x="1341259" y="418305"/>
                  </a:lnTo>
                  <a:lnTo>
                    <a:pt x="1352101" y="421744"/>
                  </a:lnTo>
                  <a:lnTo>
                    <a:pt x="1362415" y="425712"/>
                  </a:lnTo>
                  <a:lnTo>
                    <a:pt x="1372992" y="430210"/>
                  </a:lnTo>
                  <a:lnTo>
                    <a:pt x="1382777" y="435236"/>
                  </a:lnTo>
                  <a:lnTo>
                    <a:pt x="1392561" y="440527"/>
                  </a:lnTo>
                  <a:lnTo>
                    <a:pt x="1401817" y="446347"/>
                  </a:lnTo>
                  <a:lnTo>
                    <a:pt x="1410543" y="452696"/>
                  </a:lnTo>
                  <a:lnTo>
                    <a:pt x="1419535" y="459574"/>
                  </a:lnTo>
                  <a:lnTo>
                    <a:pt x="1427997" y="466452"/>
                  </a:lnTo>
                  <a:lnTo>
                    <a:pt x="1435930" y="473859"/>
                  </a:lnTo>
                  <a:lnTo>
                    <a:pt x="1443334" y="481795"/>
                  </a:lnTo>
                  <a:lnTo>
                    <a:pt x="1450739" y="489996"/>
                  </a:lnTo>
                  <a:lnTo>
                    <a:pt x="1457614" y="498462"/>
                  </a:lnTo>
                  <a:lnTo>
                    <a:pt x="1463961" y="507456"/>
                  </a:lnTo>
                  <a:lnTo>
                    <a:pt x="1469779" y="516451"/>
                  </a:lnTo>
                  <a:lnTo>
                    <a:pt x="1475332" y="525974"/>
                  </a:lnTo>
                  <a:lnTo>
                    <a:pt x="1480621" y="535762"/>
                  </a:lnTo>
                  <a:lnTo>
                    <a:pt x="1485381" y="545550"/>
                  </a:lnTo>
                  <a:lnTo>
                    <a:pt x="1489348" y="555867"/>
                  </a:lnTo>
                  <a:lnTo>
                    <a:pt x="1493050" y="566449"/>
                  </a:lnTo>
                  <a:lnTo>
                    <a:pt x="1495959" y="577031"/>
                  </a:lnTo>
                  <a:lnTo>
                    <a:pt x="1498603" y="587613"/>
                  </a:lnTo>
                  <a:lnTo>
                    <a:pt x="1500719" y="598988"/>
                  </a:lnTo>
                  <a:lnTo>
                    <a:pt x="1502305" y="610363"/>
                  </a:lnTo>
                  <a:lnTo>
                    <a:pt x="1503099" y="621739"/>
                  </a:lnTo>
                  <a:lnTo>
                    <a:pt x="1503363" y="633378"/>
                  </a:lnTo>
                  <a:lnTo>
                    <a:pt x="1503363" y="635094"/>
                  </a:lnTo>
                  <a:lnTo>
                    <a:pt x="1950691" y="197947"/>
                  </a:lnTo>
                  <a:close/>
                  <a:moveTo>
                    <a:pt x="2235011" y="0"/>
                  </a:moveTo>
                  <a:lnTo>
                    <a:pt x="2244532" y="265"/>
                  </a:lnTo>
                  <a:lnTo>
                    <a:pt x="2254054" y="794"/>
                  </a:lnTo>
                  <a:lnTo>
                    <a:pt x="2263575" y="2117"/>
                  </a:lnTo>
                  <a:lnTo>
                    <a:pt x="2272832" y="3440"/>
                  </a:lnTo>
                  <a:lnTo>
                    <a:pt x="2282354" y="5557"/>
                  </a:lnTo>
                  <a:lnTo>
                    <a:pt x="2291611" y="7939"/>
                  </a:lnTo>
                  <a:lnTo>
                    <a:pt x="2300867" y="11115"/>
                  </a:lnTo>
                  <a:lnTo>
                    <a:pt x="2309860" y="14290"/>
                  </a:lnTo>
                  <a:lnTo>
                    <a:pt x="2318588" y="18260"/>
                  </a:lnTo>
                  <a:lnTo>
                    <a:pt x="2327316" y="22229"/>
                  </a:lnTo>
                  <a:lnTo>
                    <a:pt x="2336044" y="26728"/>
                  </a:lnTo>
                  <a:lnTo>
                    <a:pt x="2344243" y="32021"/>
                  </a:lnTo>
                  <a:lnTo>
                    <a:pt x="2352442" y="37578"/>
                  </a:lnTo>
                  <a:lnTo>
                    <a:pt x="2360376" y="43400"/>
                  </a:lnTo>
                  <a:lnTo>
                    <a:pt x="2368046" y="50016"/>
                  </a:lnTo>
                  <a:lnTo>
                    <a:pt x="2375187" y="56897"/>
                  </a:lnTo>
                  <a:lnTo>
                    <a:pt x="2382328" y="64042"/>
                  </a:lnTo>
                  <a:lnTo>
                    <a:pt x="2388940" y="71451"/>
                  </a:lnTo>
                  <a:lnTo>
                    <a:pt x="2395024" y="79126"/>
                  </a:lnTo>
                  <a:lnTo>
                    <a:pt x="2400842" y="87065"/>
                  </a:lnTo>
                  <a:lnTo>
                    <a:pt x="2406132" y="95533"/>
                  </a:lnTo>
                  <a:lnTo>
                    <a:pt x="2410893" y="103737"/>
                  </a:lnTo>
                  <a:lnTo>
                    <a:pt x="2415124" y="112205"/>
                  </a:lnTo>
                  <a:lnTo>
                    <a:pt x="2418827" y="120938"/>
                  </a:lnTo>
                  <a:lnTo>
                    <a:pt x="2422265" y="129671"/>
                  </a:lnTo>
                  <a:lnTo>
                    <a:pt x="2425175" y="138669"/>
                  </a:lnTo>
                  <a:lnTo>
                    <a:pt x="2427820" y="147666"/>
                  </a:lnTo>
                  <a:lnTo>
                    <a:pt x="2429935" y="156928"/>
                  </a:lnTo>
                  <a:lnTo>
                    <a:pt x="2431522" y="165926"/>
                  </a:lnTo>
                  <a:lnTo>
                    <a:pt x="2432580" y="175188"/>
                  </a:lnTo>
                  <a:lnTo>
                    <a:pt x="2433109" y="184450"/>
                  </a:lnTo>
                  <a:lnTo>
                    <a:pt x="2433638" y="193713"/>
                  </a:lnTo>
                  <a:lnTo>
                    <a:pt x="2433109" y="203239"/>
                  </a:lnTo>
                  <a:lnTo>
                    <a:pt x="2432580" y="212502"/>
                  </a:lnTo>
                  <a:lnTo>
                    <a:pt x="2431522" y="221764"/>
                  </a:lnTo>
                  <a:lnTo>
                    <a:pt x="2429935" y="231026"/>
                  </a:lnTo>
                  <a:lnTo>
                    <a:pt x="2427820" y="240024"/>
                  </a:lnTo>
                  <a:lnTo>
                    <a:pt x="2425175" y="249021"/>
                  </a:lnTo>
                  <a:lnTo>
                    <a:pt x="2422265" y="258019"/>
                  </a:lnTo>
                  <a:lnTo>
                    <a:pt x="2418827" y="267016"/>
                  </a:lnTo>
                  <a:lnTo>
                    <a:pt x="2415124" y="275485"/>
                  </a:lnTo>
                  <a:lnTo>
                    <a:pt x="2410893" y="283953"/>
                  </a:lnTo>
                  <a:lnTo>
                    <a:pt x="2406132" y="292157"/>
                  </a:lnTo>
                  <a:lnTo>
                    <a:pt x="2400842" y="300625"/>
                  </a:lnTo>
                  <a:lnTo>
                    <a:pt x="2395024" y="308564"/>
                  </a:lnTo>
                  <a:lnTo>
                    <a:pt x="2388940" y="316238"/>
                  </a:lnTo>
                  <a:lnTo>
                    <a:pt x="2382328" y="323648"/>
                  </a:lnTo>
                  <a:lnTo>
                    <a:pt x="2375187" y="330793"/>
                  </a:lnTo>
                  <a:lnTo>
                    <a:pt x="2295842" y="408596"/>
                  </a:lnTo>
                  <a:lnTo>
                    <a:pt x="2015490" y="134434"/>
                  </a:lnTo>
                  <a:lnTo>
                    <a:pt x="2095099" y="56897"/>
                  </a:lnTo>
                  <a:lnTo>
                    <a:pt x="2102505" y="50016"/>
                  </a:lnTo>
                  <a:lnTo>
                    <a:pt x="2110175" y="43400"/>
                  </a:lnTo>
                  <a:lnTo>
                    <a:pt x="2117845" y="37578"/>
                  </a:lnTo>
                  <a:lnTo>
                    <a:pt x="2126044" y="32021"/>
                  </a:lnTo>
                  <a:lnTo>
                    <a:pt x="2134507" y="26728"/>
                  </a:lnTo>
                  <a:lnTo>
                    <a:pt x="2142971" y="22229"/>
                  </a:lnTo>
                  <a:lnTo>
                    <a:pt x="2151963" y="18260"/>
                  </a:lnTo>
                  <a:lnTo>
                    <a:pt x="2160427" y="14290"/>
                  </a:lnTo>
                  <a:lnTo>
                    <a:pt x="2169684" y="11115"/>
                  </a:lnTo>
                  <a:lnTo>
                    <a:pt x="2178676" y="7939"/>
                  </a:lnTo>
                  <a:lnTo>
                    <a:pt x="2187933" y="5557"/>
                  </a:lnTo>
                  <a:lnTo>
                    <a:pt x="2197454" y="3440"/>
                  </a:lnTo>
                  <a:lnTo>
                    <a:pt x="2206447" y="2117"/>
                  </a:lnTo>
                  <a:lnTo>
                    <a:pt x="2215968" y="794"/>
                  </a:lnTo>
                  <a:lnTo>
                    <a:pt x="2225490" y="265"/>
                  </a:lnTo>
                  <a:lnTo>
                    <a:pt x="223501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76058" y="2211746"/>
            <a:ext cx="1110653" cy="1110191"/>
            <a:chOff x="5076056" y="2211745"/>
            <a:chExt cx="1110653" cy="1110191"/>
          </a:xfrm>
        </p:grpSpPr>
        <p:sp>
          <p:nvSpPr>
            <p:cNvPr id="67" name="椭圆 66"/>
            <p:cNvSpPr/>
            <p:nvPr/>
          </p:nvSpPr>
          <p:spPr bwMode="auto">
            <a:xfrm>
              <a:off x="5076056" y="2211745"/>
              <a:ext cx="1110653" cy="1110191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5391573" y="2510091"/>
              <a:ext cx="496380" cy="513497"/>
            </a:xfrm>
            <a:custGeom>
              <a:avLst/>
              <a:gdLst>
                <a:gd name="T0" fmla="*/ 2147483646 w 90"/>
                <a:gd name="T1" fmla="*/ 2147483646 h 93"/>
                <a:gd name="T2" fmla="*/ 2147483646 w 90"/>
                <a:gd name="T3" fmla="*/ 2147483646 h 93"/>
                <a:gd name="T4" fmla="*/ 2147483646 w 90"/>
                <a:gd name="T5" fmla="*/ 2147483646 h 93"/>
                <a:gd name="T6" fmla="*/ 2147483646 w 90"/>
                <a:gd name="T7" fmla="*/ 2147483646 h 93"/>
                <a:gd name="T8" fmla="*/ 2147483646 w 90"/>
                <a:gd name="T9" fmla="*/ 2147483646 h 93"/>
                <a:gd name="T10" fmla="*/ 0 w 90"/>
                <a:gd name="T11" fmla="*/ 2147483646 h 93"/>
                <a:gd name="T12" fmla="*/ 0 w 90"/>
                <a:gd name="T13" fmla="*/ 2147483646 h 93"/>
                <a:gd name="T14" fmla="*/ 2147483646 w 90"/>
                <a:gd name="T15" fmla="*/ 2147483646 h 93"/>
                <a:gd name="T16" fmla="*/ 2147483646 w 90"/>
                <a:gd name="T17" fmla="*/ 2147483646 h 93"/>
                <a:gd name="T18" fmla="*/ 2147483646 w 90"/>
                <a:gd name="T19" fmla="*/ 2147483646 h 93"/>
                <a:gd name="T20" fmla="*/ 2147483646 w 90"/>
                <a:gd name="T21" fmla="*/ 2147483646 h 93"/>
                <a:gd name="T22" fmla="*/ 2147483646 w 90"/>
                <a:gd name="T23" fmla="*/ 2147483646 h 93"/>
                <a:gd name="T24" fmla="*/ 2147483646 w 90"/>
                <a:gd name="T25" fmla="*/ 2147483646 h 93"/>
                <a:gd name="T26" fmla="*/ 2147483646 w 90"/>
                <a:gd name="T27" fmla="*/ 2147483646 h 93"/>
                <a:gd name="T28" fmla="*/ 2147483646 w 90"/>
                <a:gd name="T29" fmla="*/ 2147483646 h 93"/>
                <a:gd name="T30" fmla="*/ 2147483646 w 90"/>
                <a:gd name="T31" fmla="*/ 2147483646 h 93"/>
                <a:gd name="T32" fmla="*/ 2147483646 w 90"/>
                <a:gd name="T33" fmla="*/ 2147483646 h 93"/>
                <a:gd name="T34" fmla="*/ 2147483646 w 90"/>
                <a:gd name="T35" fmla="*/ 2147483646 h 93"/>
                <a:gd name="T36" fmla="*/ 2147483646 w 90"/>
                <a:gd name="T37" fmla="*/ 2147483646 h 93"/>
                <a:gd name="T38" fmla="*/ 2147483646 w 90"/>
                <a:gd name="T39" fmla="*/ 2147483646 h 93"/>
                <a:gd name="T40" fmla="*/ 2147483646 w 90"/>
                <a:gd name="T41" fmla="*/ 2147483646 h 93"/>
                <a:gd name="T42" fmla="*/ 2147483646 w 90"/>
                <a:gd name="T43" fmla="*/ 2147483646 h 93"/>
                <a:gd name="T44" fmla="*/ 2147483646 w 90"/>
                <a:gd name="T45" fmla="*/ 2147483646 h 93"/>
                <a:gd name="T46" fmla="*/ 2147483646 w 90"/>
                <a:gd name="T47" fmla="*/ 2147483646 h 93"/>
                <a:gd name="T48" fmla="*/ 2147483646 w 90"/>
                <a:gd name="T49" fmla="*/ 2147483646 h 93"/>
                <a:gd name="T50" fmla="*/ 2147483646 w 90"/>
                <a:gd name="T51" fmla="*/ 2147483646 h 93"/>
                <a:gd name="T52" fmla="*/ 2147483646 w 90"/>
                <a:gd name="T53" fmla="*/ 2147483646 h 93"/>
                <a:gd name="T54" fmla="*/ 2147483646 w 90"/>
                <a:gd name="T55" fmla="*/ 2147483646 h 93"/>
                <a:gd name="T56" fmla="*/ 2147483646 w 90"/>
                <a:gd name="T57" fmla="*/ 2147483646 h 93"/>
                <a:gd name="T58" fmla="*/ 2147483646 w 90"/>
                <a:gd name="T59" fmla="*/ 2147483646 h 93"/>
                <a:gd name="T60" fmla="*/ 2147483646 w 90"/>
                <a:gd name="T61" fmla="*/ 2147483646 h 93"/>
                <a:gd name="T62" fmla="*/ 2147483646 w 90"/>
                <a:gd name="T63" fmla="*/ 2147483646 h 93"/>
                <a:gd name="T64" fmla="*/ 2147483646 w 90"/>
                <a:gd name="T65" fmla="*/ 2147483646 h 93"/>
                <a:gd name="T66" fmla="*/ 2147483646 w 90"/>
                <a:gd name="T67" fmla="*/ 2147483646 h 93"/>
                <a:gd name="T68" fmla="*/ 2147483646 w 90"/>
                <a:gd name="T69" fmla="*/ 2147483646 h 93"/>
                <a:gd name="T70" fmla="*/ 2147483646 w 90"/>
                <a:gd name="T71" fmla="*/ 2147483646 h 93"/>
                <a:gd name="T72" fmla="*/ 2147483646 w 90"/>
                <a:gd name="T73" fmla="*/ 2147483646 h 93"/>
                <a:gd name="T74" fmla="*/ 2147483646 w 90"/>
                <a:gd name="T75" fmla="*/ 2147483646 h 93"/>
                <a:gd name="T76" fmla="*/ 2147483646 w 90"/>
                <a:gd name="T77" fmla="*/ 2147483646 h 93"/>
                <a:gd name="T78" fmla="*/ 2147483646 w 90"/>
                <a:gd name="T79" fmla="*/ 2147483646 h 93"/>
                <a:gd name="T80" fmla="*/ 2147483646 w 90"/>
                <a:gd name="T81" fmla="*/ 2147483646 h 93"/>
                <a:gd name="T82" fmla="*/ 2147483646 w 90"/>
                <a:gd name="T83" fmla="*/ 2147483646 h 93"/>
                <a:gd name="T84" fmla="*/ 2147483646 w 90"/>
                <a:gd name="T85" fmla="*/ 2147483646 h 93"/>
                <a:gd name="T86" fmla="*/ 2147483646 w 90"/>
                <a:gd name="T87" fmla="*/ 2147483646 h 93"/>
                <a:gd name="T88" fmla="*/ 2147483646 w 90"/>
                <a:gd name="T89" fmla="*/ 2147483646 h 93"/>
                <a:gd name="T90" fmla="*/ 2147483646 w 90"/>
                <a:gd name="T91" fmla="*/ 2147483646 h 93"/>
                <a:gd name="T92" fmla="*/ 2147483646 w 90"/>
                <a:gd name="T93" fmla="*/ 2147483646 h 93"/>
                <a:gd name="T94" fmla="*/ 2147483646 w 90"/>
                <a:gd name="T95" fmla="*/ 2147483646 h 93"/>
                <a:gd name="T96" fmla="*/ 2147483646 w 90"/>
                <a:gd name="T97" fmla="*/ 2147483646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90" h="93">
                  <a:moveTo>
                    <a:pt x="86" y="38"/>
                  </a:moveTo>
                  <a:cubicBezTo>
                    <a:pt x="88" y="40"/>
                    <a:pt x="90" y="43"/>
                    <a:pt x="90" y="46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8"/>
                    <a:pt x="86" y="93"/>
                    <a:pt x="81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8"/>
                    <a:pt x="0" y="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3" y="39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3" y="0"/>
                    <a:pt x="46" y="0"/>
                    <a:pt x="50" y="3"/>
                  </a:cubicBezTo>
                  <a:cubicBezTo>
                    <a:pt x="86" y="38"/>
                    <a:pt x="86" y="38"/>
                    <a:pt x="86" y="38"/>
                  </a:cubicBezTo>
                  <a:close/>
                  <a:moveTo>
                    <a:pt x="15" y="30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25" y="35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51"/>
                  </a:moveTo>
                  <a:cubicBezTo>
                    <a:pt x="25" y="55"/>
                    <a:pt x="25" y="55"/>
                    <a:pt x="25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25" y="51"/>
                    <a:pt x="25" y="51"/>
                    <a:pt x="25" y="51"/>
                  </a:cubicBezTo>
                  <a:close/>
                  <a:moveTo>
                    <a:pt x="25" y="43"/>
                  </a:moveTo>
                  <a:cubicBezTo>
                    <a:pt x="25" y="47"/>
                    <a:pt x="25" y="47"/>
                    <a:pt x="25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25" y="43"/>
                    <a:pt x="25" y="43"/>
                    <a:pt x="25" y="43"/>
                  </a:cubicBezTo>
                  <a:close/>
                  <a:moveTo>
                    <a:pt x="10" y="87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8"/>
                    <a:pt x="28" y="67"/>
                  </a:cubicBezTo>
                  <a:cubicBezTo>
                    <a:pt x="27" y="66"/>
                    <a:pt x="26" y="66"/>
                    <a:pt x="25" y="67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6" y="85"/>
                    <a:pt x="6" y="86"/>
                    <a:pt x="7" y="87"/>
                  </a:cubicBezTo>
                  <a:cubicBezTo>
                    <a:pt x="8" y="87"/>
                    <a:pt x="9" y="87"/>
                    <a:pt x="10" y="87"/>
                  </a:cubicBezTo>
                  <a:close/>
                  <a:moveTo>
                    <a:pt x="84" y="84"/>
                  </a:moveTo>
                  <a:cubicBezTo>
                    <a:pt x="66" y="67"/>
                    <a:pt x="66" y="67"/>
                    <a:pt x="66" y="67"/>
                  </a:cubicBezTo>
                  <a:cubicBezTo>
                    <a:pt x="65" y="66"/>
                    <a:pt x="64" y="66"/>
                    <a:pt x="63" y="67"/>
                  </a:cubicBezTo>
                  <a:cubicBezTo>
                    <a:pt x="62" y="68"/>
                    <a:pt x="62" y="69"/>
                    <a:pt x="63" y="69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2" y="87"/>
                    <a:pt x="83" y="87"/>
                    <a:pt x="84" y="87"/>
                  </a:cubicBezTo>
                  <a:cubicBezTo>
                    <a:pt x="85" y="86"/>
                    <a:pt x="85" y="85"/>
                    <a:pt x="84" y="8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76258" y="2237704"/>
            <a:ext cx="1110653" cy="1110191"/>
            <a:chOff x="6876256" y="2237703"/>
            <a:chExt cx="1110653" cy="1110191"/>
          </a:xfrm>
        </p:grpSpPr>
        <p:sp>
          <p:nvSpPr>
            <p:cNvPr id="25" name="椭圆 24"/>
            <p:cNvSpPr/>
            <p:nvPr/>
          </p:nvSpPr>
          <p:spPr bwMode="auto">
            <a:xfrm>
              <a:off x="6876256" y="2237703"/>
              <a:ext cx="1110653" cy="1110191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KSO_Shape"/>
            <p:cNvSpPr>
              <a:spLocks/>
            </p:cNvSpPr>
            <p:nvPr/>
          </p:nvSpPr>
          <p:spPr bwMode="auto">
            <a:xfrm>
              <a:off x="7251562" y="2499325"/>
              <a:ext cx="360040" cy="488742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268074"/>
      </p:ext>
    </p:extLst>
  </p:cSld>
  <p:clrMapOvr>
    <a:masterClrMapping/>
  </p:clrMapOvr>
  <p:transition spd="slow" advTm="6000">
    <p:pull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踢球动作优化的规律：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A7841A55-9B45-46F1-A83E-61EB17E2EB34}"/>
              </a:ext>
            </a:extLst>
          </p:cNvPr>
          <p:cNvSpPr txBox="1">
            <a:spLocks/>
          </p:cNvSpPr>
          <p:nvPr/>
        </p:nvSpPr>
        <p:spPr>
          <a:xfrm>
            <a:off x="107504" y="699542"/>
            <a:ext cx="3888432" cy="108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动作关键帧的优化自由度越大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越有可能优化出距离更远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踢球速度更快的动作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881616A0-B257-40AF-BBF2-9D02D397892A}"/>
              </a:ext>
            </a:extLst>
          </p:cNvPr>
          <p:cNvSpPr txBox="1">
            <a:spLocks/>
          </p:cNvSpPr>
          <p:nvPr/>
        </p:nvSpPr>
        <p:spPr>
          <a:xfrm>
            <a:off x="611560" y="2859782"/>
            <a:ext cx="7499176" cy="439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68144" y="699542"/>
            <a:ext cx="1584176" cy="136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7841A55-9B45-46F1-A83E-61EB17E2EB34}"/>
              </a:ext>
            </a:extLst>
          </p:cNvPr>
          <p:cNvSpPr txBox="1">
            <a:spLocks/>
          </p:cNvSpPr>
          <p:nvPr/>
        </p:nvSpPr>
        <p:spPr>
          <a:xfrm>
            <a:off x="107504" y="3283973"/>
            <a:ext cx="3888432" cy="108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cs typeface="+mn-ea"/>
                <a:sym typeface="+mn-lt"/>
              </a:rPr>
              <a:t>控制踢球动作的关键帧帧数越长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优化使用的参数越多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越有可能优化出更好的踢球动作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9222"/>
            <a:ext cx="2293987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4603"/>
      </p:ext>
    </p:extLst>
  </p:cSld>
  <p:clrMapOvr>
    <a:masterClrMapping/>
  </p:clrMapOvr>
  <p:transition spd="slow" advTm="6000">
    <p:pull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优化过程中需要注意的方面</a:t>
            </a:r>
          </a:p>
        </p:txBody>
      </p:sp>
      <p:sp>
        <p:nvSpPr>
          <p:cNvPr id="7" name="MH_Other_1"/>
          <p:cNvSpPr/>
          <p:nvPr>
            <p:custDataLst>
              <p:tags r:id="rId3"/>
            </p:custDataLst>
          </p:nvPr>
        </p:nvSpPr>
        <p:spPr>
          <a:xfrm rot="16200000">
            <a:off x="2617517" y="-34866"/>
            <a:ext cx="831056" cy="5958233"/>
          </a:xfrm>
          <a:custGeom>
            <a:avLst/>
            <a:gdLst>
              <a:gd name="connsiteX0" fmla="*/ 804334 w 1109136"/>
              <a:gd name="connsiteY0" fmla="*/ 5994403 h 7018869"/>
              <a:gd name="connsiteX1" fmla="*/ 304801 w 1109136"/>
              <a:gd name="connsiteY1" fmla="*/ 5994403 h 7018869"/>
              <a:gd name="connsiteX2" fmla="*/ 554568 w 1109136"/>
              <a:gd name="connsiteY2" fmla="*/ 0 h 7018869"/>
              <a:gd name="connsiteX3" fmla="*/ 1109136 w 1109136"/>
              <a:gd name="connsiteY3" fmla="*/ 5994405 h 7018869"/>
              <a:gd name="connsiteX4" fmla="*/ 554568 w 1109136"/>
              <a:gd name="connsiteY4" fmla="*/ 7018869 h 7018869"/>
              <a:gd name="connsiteX5" fmla="*/ 0 w 1109136"/>
              <a:gd name="connsiteY5" fmla="*/ 5994405 h 701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136" h="7018869">
                <a:moveTo>
                  <a:pt x="804334" y="5994403"/>
                </a:moveTo>
                <a:lnTo>
                  <a:pt x="304801" y="5994403"/>
                </a:lnTo>
                <a:lnTo>
                  <a:pt x="554568" y="0"/>
                </a:lnTo>
                <a:close/>
                <a:moveTo>
                  <a:pt x="1109136" y="5994405"/>
                </a:moveTo>
                <a:lnTo>
                  <a:pt x="554568" y="7018869"/>
                </a:lnTo>
                <a:lnTo>
                  <a:pt x="0" y="599440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9000"/>
                </a:schemeClr>
              </a:gs>
              <a:gs pos="50000">
                <a:schemeClr val="accent1">
                  <a:alpha val="3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088" name="MH_Other_2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flipH="1" flipV="1">
            <a:off x="3675933" y="1483348"/>
            <a:ext cx="515578" cy="1193006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9" name="MH_Other_3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flipH="1" flipV="1">
            <a:off x="1993594" y="1951274"/>
            <a:ext cx="343248" cy="796529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1" name="MH_Other_5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H="1">
            <a:off x="3675933" y="3212137"/>
            <a:ext cx="515578" cy="1193006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2" name="MH_Other_6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flipH="1">
            <a:off x="1993594" y="3140699"/>
            <a:ext cx="343248" cy="796528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MH_SubTitle_1"/>
          <p:cNvSpPr>
            <a:spLocks/>
          </p:cNvSpPr>
          <p:nvPr>
            <p:custDataLst>
              <p:tags r:id="rId8"/>
            </p:custDataLst>
          </p:nvPr>
        </p:nvSpPr>
        <p:spPr>
          <a:xfrm rot="20400000">
            <a:off x="2163009" y="1169837"/>
            <a:ext cx="1512000" cy="396000"/>
          </a:xfrm>
          <a:custGeom>
            <a:avLst/>
            <a:gdLst>
              <a:gd name="connsiteX0" fmla="*/ 1179667 w 1179667"/>
              <a:gd name="connsiteY0" fmla="*/ 0 h 440338"/>
              <a:gd name="connsiteX1" fmla="*/ 1179667 w 1179667"/>
              <a:gd name="connsiteY1" fmla="*/ 440338 h 440338"/>
              <a:gd name="connsiteX2" fmla="*/ 0 w 1179667"/>
              <a:gd name="connsiteY2" fmla="*/ 402694 h 440338"/>
              <a:gd name="connsiteX3" fmla="*/ 0 w 1179667"/>
              <a:gd name="connsiteY3" fmla="*/ 37644 h 44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9667" h="440338">
                <a:moveTo>
                  <a:pt x="1179667" y="0"/>
                </a:moveTo>
                <a:lnTo>
                  <a:pt x="1179667" y="440338"/>
                </a:lnTo>
                <a:lnTo>
                  <a:pt x="0" y="402694"/>
                </a:lnTo>
                <a:lnTo>
                  <a:pt x="0" y="376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训练场景</a:t>
            </a:r>
          </a:p>
        </p:txBody>
      </p:sp>
      <p:sp>
        <p:nvSpPr>
          <p:cNvPr id="30" name="MH_SubTitle_1"/>
          <p:cNvSpPr>
            <a:spLocks/>
          </p:cNvSpPr>
          <p:nvPr>
            <p:custDataLst>
              <p:tags r:id="rId9"/>
            </p:custDataLst>
          </p:nvPr>
        </p:nvSpPr>
        <p:spPr>
          <a:xfrm rot="20400000">
            <a:off x="601397" y="1713749"/>
            <a:ext cx="1402655" cy="406810"/>
          </a:xfrm>
          <a:custGeom>
            <a:avLst/>
            <a:gdLst>
              <a:gd name="connsiteX0" fmla="*/ 1179667 w 1179667"/>
              <a:gd name="connsiteY0" fmla="*/ 0 h 440338"/>
              <a:gd name="connsiteX1" fmla="*/ 1179667 w 1179667"/>
              <a:gd name="connsiteY1" fmla="*/ 440338 h 440338"/>
              <a:gd name="connsiteX2" fmla="*/ 0 w 1179667"/>
              <a:gd name="connsiteY2" fmla="*/ 402694 h 440338"/>
              <a:gd name="connsiteX3" fmla="*/ 0 w 1179667"/>
              <a:gd name="connsiteY3" fmla="*/ 37644 h 44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9667" h="440338">
                <a:moveTo>
                  <a:pt x="1179667" y="0"/>
                </a:moveTo>
                <a:lnTo>
                  <a:pt x="1179667" y="440338"/>
                </a:lnTo>
                <a:lnTo>
                  <a:pt x="0" y="402694"/>
                </a:lnTo>
                <a:lnTo>
                  <a:pt x="0" y="376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参数选择</a:t>
            </a:r>
          </a:p>
        </p:txBody>
      </p:sp>
      <p:sp>
        <p:nvSpPr>
          <p:cNvPr id="34" name="MH_SubTitle_4"/>
          <p:cNvSpPr/>
          <p:nvPr>
            <p:custDataLst>
              <p:tags r:id="rId10"/>
            </p:custDataLst>
          </p:nvPr>
        </p:nvSpPr>
        <p:spPr>
          <a:xfrm rot="1200000">
            <a:off x="603104" y="3734896"/>
            <a:ext cx="1404000" cy="406800"/>
          </a:xfrm>
          <a:custGeom>
            <a:avLst/>
            <a:gdLst>
              <a:gd name="connsiteX0" fmla="*/ 0 w 1473056"/>
              <a:gd name="connsiteY0" fmla="*/ 45170 h 528376"/>
              <a:gd name="connsiteX1" fmla="*/ 1473056 w 1473056"/>
              <a:gd name="connsiteY1" fmla="*/ 0 h 528376"/>
              <a:gd name="connsiteX2" fmla="*/ 1473056 w 1473056"/>
              <a:gd name="connsiteY2" fmla="*/ 528376 h 528376"/>
              <a:gd name="connsiteX3" fmla="*/ 0 w 1473056"/>
              <a:gd name="connsiteY3" fmla="*/ 483205 h 5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056" h="528376">
                <a:moveTo>
                  <a:pt x="0" y="45170"/>
                </a:moveTo>
                <a:lnTo>
                  <a:pt x="1473056" y="0"/>
                </a:lnTo>
                <a:lnTo>
                  <a:pt x="1473056" y="528376"/>
                </a:lnTo>
                <a:lnTo>
                  <a:pt x="0" y="4832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优化目标</a:t>
            </a:r>
          </a:p>
        </p:txBody>
      </p:sp>
      <p:sp>
        <p:nvSpPr>
          <p:cNvPr id="36" name="MH_SubTitle_4"/>
          <p:cNvSpPr/>
          <p:nvPr>
            <p:custDataLst>
              <p:tags r:id="rId11"/>
            </p:custDataLst>
          </p:nvPr>
        </p:nvSpPr>
        <p:spPr>
          <a:xfrm rot="1200000">
            <a:off x="2155587" y="4279409"/>
            <a:ext cx="1512000" cy="432000"/>
          </a:xfrm>
          <a:custGeom>
            <a:avLst/>
            <a:gdLst>
              <a:gd name="connsiteX0" fmla="*/ 0 w 1473056"/>
              <a:gd name="connsiteY0" fmla="*/ 45170 h 528376"/>
              <a:gd name="connsiteX1" fmla="*/ 1473056 w 1473056"/>
              <a:gd name="connsiteY1" fmla="*/ 0 h 528376"/>
              <a:gd name="connsiteX2" fmla="*/ 1473056 w 1473056"/>
              <a:gd name="connsiteY2" fmla="*/ 528376 h 528376"/>
              <a:gd name="connsiteX3" fmla="*/ 0 w 1473056"/>
              <a:gd name="connsiteY3" fmla="*/ 483205 h 5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056" h="528376">
                <a:moveTo>
                  <a:pt x="0" y="45170"/>
                </a:moveTo>
                <a:lnTo>
                  <a:pt x="1473056" y="0"/>
                </a:lnTo>
                <a:lnTo>
                  <a:pt x="1473056" y="528376"/>
                </a:lnTo>
                <a:lnTo>
                  <a:pt x="0" y="4832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评价函数</a:t>
            </a:r>
          </a:p>
        </p:txBody>
      </p:sp>
      <p:sp>
        <p:nvSpPr>
          <p:cNvPr id="43" name="矩形 42"/>
          <p:cNvSpPr/>
          <p:nvPr/>
        </p:nvSpPr>
        <p:spPr>
          <a:xfrm>
            <a:off x="6087951" y="2649715"/>
            <a:ext cx="2683865" cy="58907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只有每个环节都不出问题</a:t>
            </a:r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才能做出真正有效的快踢</a:t>
            </a:r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4" name="KSO_Shape"/>
          <p:cNvSpPr>
            <a:spLocks/>
          </p:cNvSpPr>
          <p:nvPr/>
        </p:nvSpPr>
        <p:spPr bwMode="auto">
          <a:xfrm>
            <a:off x="4131670" y="2490291"/>
            <a:ext cx="952500" cy="889000"/>
          </a:xfrm>
          <a:custGeom>
            <a:avLst/>
            <a:gdLst>
              <a:gd name="T0" fmla="*/ 1516226 w 900113"/>
              <a:gd name="T1" fmla="*/ 397797 h 839788"/>
              <a:gd name="T2" fmla="*/ 1842604 w 900113"/>
              <a:gd name="T3" fmla="*/ 646339 h 839788"/>
              <a:gd name="T4" fmla="*/ 1880522 w 900113"/>
              <a:gd name="T5" fmla="*/ 670376 h 839788"/>
              <a:gd name="T6" fmla="*/ 1904041 w 900113"/>
              <a:gd name="T7" fmla="*/ 714123 h 839788"/>
              <a:gd name="T8" fmla="*/ 1898761 w 900113"/>
              <a:gd name="T9" fmla="*/ 762199 h 839788"/>
              <a:gd name="T10" fmla="*/ 1868522 w 900113"/>
              <a:gd name="T11" fmla="*/ 799694 h 839788"/>
              <a:gd name="T12" fmla="*/ 1829165 w 900113"/>
              <a:gd name="T13" fmla="*/ 814117 h 839788"/>
              <a:gd name="T14" fmla="*/ 1428871 w 900113"/>
              <a:gd name="T15" fmla="*/ 808349 h 839788"/>
              <a:gd name="T16" fmla="*/ 1394793 w 900113"/>
              <a:gd name="T17" fmla="*/ 789119 h 839788"/>
              <a:gd name="T18" fmla="*/ 1371273 w 900113"/>
              <a:gd name="T19" fmla="*/ 752102 h 839788"/>
              <a:gd name="T20" fmla="*/ 1367434 w 900113"/>
              <a:gd name="T21" fmla="*/ 581921 h 839788"/>
              <a:gd name="T22" fmla="*/ 1360715 w 900113"/>
              <a:gd name="T23" fmla="*/ 1029489 h 839788"/>
              <a:gd name="T24" fmla="*/ 1375593 w 900113"/>
              <a:gd name="T25" fmla="*/ 1084293 h 839788"/>
              <a:gd name="T26" fmla="*/ 1367434 w 900113"/>
              <a:gd name="T27" fmla="*/ 1141021 h 839788"/>
              <a:gd name="T28" fmla="*/ 1225362 w 900113"/>
              <a:gd name="T29" fmla="*/ 1734733 h 839788"/>
              <a:gd name="T30" fmla="*/ 1185045 w 900113"/>
              <a:gd name="T31" fmla="*/ 1768386 h 839788"/>
              <a:gd name="T32" fmla="*/ 1129369 w 900113"/>
              <a:gd name="T33" fmla="*/ 1777519 h 839788"/>
              <a:gd name="T34" fmla="*/ 1073693 w 900113"/>
              <a:gd name="T35" fmla="*/ 1754444 h 839788"/>
              <a:gd name="T36" fmla="*/ 1039614 w 900113"/>
              <a:gd name="T37" fmla="*/ 1704446 h 839788"/>
              <a:gd name="T38" fmla="*/ 1037214 w 900113"/>
              <a:gd name="T39" fmla="*/ 1653009 h 839788"/>
              <a:gd name="T40" fmla="*/ 666199 w 900113"/>
              <a:gd name="T41" fmla="*/ 1195825 h 839788"/>
              <a:gd name="T42" fmla="*/ 626362 w 900113"/>
              <a:gd name="T43" fmla="*/ 1217939 h 839788"/>
              <a:gd name="T44" fmla="*/ 545727 w 900113"/>
              <a:gd name="T45" fmla="*/ 1229476 h 839788"/>
              <a:gd name="T46" fmla="*/ 63837 w 900113"/>
              <a:gd name="T47" fmla="*/ 1221303 h 839788"/>
              <a:gd name="T48" fmla="*/ 22078 w 900113"/>
              <a:gd name="T49" fmla="*/ 1189094 h 839788"/>
              <a:gd name="T50" fmla="*/ 961 w 900113"/>
              <a:gd name="T51" fmla="*/ 1137174 h 839788"/>
              <a:gd name="T52" fmla="*/ 11039 w 900113"/>
              <a:gd name="T53" fmla="*/ 1077562 h 839788"/>
              <a:gd name="T54" fmla="*/ 52317 w 900113"/>
              <a:gd name="T55" fmla="*/ 1033817 h 839788"/>
              <a:gd name="T56" fmla="*/ 101274 w 900113"/>
              <a:gd name="T57" fmla="*/ 1019875 h 839788"/>
              <a:gd name="T58" fmla="*/ 637401 w 900113"/>
              <a:gd name="T59" fmla="*/ 672781 h 839788"/>
              <a:gd name="T60" fmla="*/ 589883 w 900113"/>
              <a:gd name="T61" fmla="*/ 695376 h 839788"/>
              <a:gd name="T62" fmla="*/ 541407 w 900113"/>
              <a:gd name="T63" fmla="*/ 686240 h 839788"/>
              <a:gd name="T64" fmla="*/ 508288 w 900113"/>
              <a:gd name="T65" fmla="*/ 653550 h 839788"/>
              <a:gd name="T66" fmla="*/ 499170 w 900113"/>
              <a:gd name="T67" fmla="*/ 605477 h 839788"/>
              <a:gd name="T68" fmla="*/ 519807 w 900113"/>
              <a:gd name="T69" fmla="*/ 558846 h 839788"/>
              <a:gd name="T70" fmla="*/ 826029 w 900113"/>
              <a:gd name="T71" fmla="*/ 217039 h 839788"/>
              <a:gd name="T72" fmla="*/ 1503745 w 900113"/>
              <a:gd name="T73" fmla="*/ 0 h 839788"/>
              <a:gd name="T74" fmla="*/ 1552221 w 900113"/>
              <a:gd name="T75" fmla="*/ 7203 h 839788"/>
              <a:gd name="T76" fmla="*/ 1594939 w 900113"/>
              <a:gd name="T77" fmla="*/ 27848 h 839788"/>
              <a:gd name="T78" fmla="*/ 1629017 w 900113"/>
              <a:gd name="T79" fmla="*/ 59059 h 839788"/>
              <a:gd name="T80" fmla="*/ 1653976 w 900113"/>
              <a:gd name="T81" fmla="*/ 99870 h 839788"/>
              <a:gd name="T82" fmla="*/ 1665495 w 900113"/>
              <a:gd name="T83" fmla="*/ 145966 h 839788"/>
              <a:gd name="T84" fmla="*/ 1663576 w 900113"/>
              <a:gd name="T85" fmla="*/ 195902 h 839788"/>
              <a:gd name="T86" fmla="*/ 1647256 w 900113"/>
              <a:gd name="T87" fmla="*/ 240556 h 839788"/>
              <a:gd name="T88" fmla="*/ 1618458 w 900113"/>
              <a:gd name="T89" fmla="*/ 278008 h 839788"/>
              <a:gd name="T90" fmla="*/ 1581019 w 900113"/>
              <a:gd name="T91" fmla="*/ 306338 h 839788"/>
              <a:gd name="T92" fmla="*/ 1536382 w 900113"/>
              <a:gd name="T93" fmla="*/ 323142 h 839788"/>
              <a:gd name="T94" fmla="*/ 1486945 w 900113"/>
              <a:gd name="T95" fmla="*/ 325064 h 839788"/>
              <a:gd name="T96" fmla="*/ 1440389 w 900113"/>
              <a:gd name="T97" fmla="*/ 313541 h 839788"/>
              <a:gd name="T98" fmla="*/ 1399591 w 900113"/>
              <a:gd name="T99" fmla="*/ 288572 h 839788"/>
              <a:gd name="T100" fmla="*/ 1368393 w 900113"/>
              <a:gd name="T101" fmla="*/ 254481 h 839788"/>
              <a:gd name="T102" fmla="*/ 1348234 w 900113"/>
              <a:gd name="T103" fmla="*/ 211748 h 839788"/>
              <a:gd name="T104" fmla="*/ 1340554 w 900113"/>
              <a:gd name="T105" fmla="*/ 163251 h 839788"/>
              <a:gd name="T106" fmla="*/ 1348234 w 900113"/>
              <a:gd name="T107" fmla="*/ 114276 h 839788"/>
              <a:gd name="T108" fmla="*/ 1368393 w 900113"/>
              <a:gd name="T109" fmla="*/ 71542 h 839788"/>
              <a:gd name="T110" fmla="*/ 1399591 w 900113"/>
              <a:gd name="T111" fmla="*/ 37451 h 839788"/>
              <a:gd name="T112" fmla="*/ 1440389 w 900113"/>
              <a:gd name="T113" fmla="*/ 12483 h 839788"/>
              <a:gd name="T114" fmla="*/ 1486945 w 900113"/>
              <a:gd name="T115" fmla="*/ 959 h 83978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00113" h="839788">
                <a:moveTo>
                  <a:pt x="407081" y="98425"/>
                </a:moveTo>
                <a:lnTo>
                  <a:pt x="593726" y="98425"/>
                </a:lnTo>
                <a:lnTo>
                  <a:pt x="613002" y="112276"/>
                </a:lnTo>
                <a:lnTo>
                  <a:pt x="655865" y="143157"/>
                </a:lnTo>
                <a:lnTo>
                  <a:pt x="700542" y="175627"/>
                </a:lnTo>
                <a:lnTo>
                  <a:pt x="716417" y="187888"/>
                </a:lnTo>
                <a:lnTo>
                  <a:pt x="721633" y="191748"/>
                </a:lnTo>
                <a:lnTo>
                  <a:pt x="724581" y="194246"/>
                </a:lnTo>
                <a:lnTo>
                  <a:pt x="724581" y="304145"/>
                </a:lnTo>
                <a:lnTo>
                  <a:pt x="864054" y="304145"/>
                </a:lnTo>
                <a:lnTo>
                  <a:pt x="867456" y="304599"/>
                </a:lnTo>
                <a:lnTo>
                  <a:pt x="870631" y="305280"/>
                </a:lnTo>
                <a:lnTo>
                  <a:pt x="874033" y="306643"/>
                </a:lnTo>
                <a:lnTo>
                  <a:pt x="877208" y="308005"/>
                </a:lnTo>
                <a:lnTo>
                  <a:pt x="880156" y="309821"/>
                </a:lnTo>
                <a:lnTo>
                  <a:pt x="883104" y="311865"/>
                </a:lnTo>
                <a:lnTo>
                  <a:pt x="885826" y="314136"/>
                </a:lnTo>
                <a:lnTo>
                  <a:pt x="888547" y="316633"/>
                </a:lnTo>
                <a:lnTo>
                  <a:pt x="891495" y="319585"/>
                </a:lnTo>
                <a:lnTo>
                  <a:pt x="893536" y="322764"/>
                </a:lnTo>
                <a:lnTo>
                  <a:pt x="895578" y="326397"/>
                </a:lnTo>
                <a:lnTo>
                  <a:pt x="897392" y="329803"/>
                </a:lnTo>
                <a:lnTo>
                  <a:pt x="898526" y="333436"/>
                </a:lnTo>
                <a:lnTo>
                  <a:pt x="899660" y="337296"/>
                </a:lnTo>
                <a:lnTo>
                  <a:pt x="900113" y="340929"/>
                </a:lnTo>
                <a:lnTo>
                  <a:pt x="900113" y="345016"/>
                </a:lnTo>
                <a:lnTo>
                  <a:pt x="900113" y="348876"/>
                </a:lnTo>
                <a:lnTo>
                  <a:pt x="899433" y="352509"/>
                </a:lnTo>
                <a:lnTo>
                  <a:pt x="898526" y="356142"/>
                </a:lnTo>
                <a:lnTo>
                  <a:pt x="897165" y="360003"/>
                </a:lnTo>
                <a:lnTo>
                  <a:pt x="895578" y="363408"/>
                </a:lnTo>
                <a:lnTo>
                  <a:pt x="893536" y="367042"/>
                </a:lnTo>
                <a:lnTo>
                  <a:pt x="891042" y="369993"/>
                </a:lnTo>
                <a:lnTo>
                  <a:pt x="888320" y="373172"/>
                </a:lnTo>
                <a:lnTo>
                  <a:pt x="885599" y="375443"/>
                </a:lnTo>
                <a:lnTo>
                  <a:pt x="882877" y="377713"/>
                </a:lnTo>
                <a:lnTo>
                  <a:pt x="879929" y="379530"/>
                </a:lnTo>
                <a:lnTo>
                  <a:pt x="876981" y="381119"/>
                </a:lnTo>
                <a:lnTo>
                  <a:pt x="874033" y="382482"/>
                </a:lnTo>
                <a:lnTo>
                  <a:pt x="870631" y="383390"/>
                </a:lnTo>
                <a:lnTo>
                  <a:pt x="867456" y="384298"/>
                </a:lnTo>
                <a:lnTo>
                  <a:pt x="864281" y="384525"/>
                </a:lnTo>
                <a:lnTo>
                  <a:pt x="695552" y="384525"/>
                </a:lnTo>
                <a:lnTo>
                  <a:pt x="690790" y="384525"/>
                </a:lnTo>
                <a:lnTo>
                  <a:pt x="686481" y="383844"/>
                </a:lnTo>
                <a:lnTo>
                  <a:pt x="682172" y="383390"/>
                </a:lnTo>
                <a:lnTo>
                  <a:pt x="678543" y="382709"/>
                </a:lnTo>
                <a:lnTo>
                  <a:pt x="675142" y="381801"/>
                </a:lnTo>
                <a:lnTo>
                  <a:pt x="671740" y="380438"/>
                </a:lnTo>
                <a:lnTo>
                  <a:pt x="668792" y="379303"/>
                </a:lnTo>
                <a:lnTo>
                  <a:pt x="666070" y="377713"/>
                </a:lnTo>
                <a:lnTo>
                  <a:pt x="663576" y="376124"/>
                </a:lnTo>
                <a:lnTo>
                  <a:pt x="661308" y="374535"/>
                </a:lnTo>
                <a:lnTo>
                  <a:pt x="659040" y="372718"/>
                </a:lnTo>
                <a:lnTo>
                  <a:pt x="657226" y="370902"/>
                </a:lnTo>
                <a:lnTo>
                  <a:pt x="655638" y="369085"/>
                </a:lnTo>
                <a:lnTo>
                  <a:pt x="653824" y="367042"/>
                </a:lnTo>
                <a:lnTo>
                  <a:pt x="651329" y="362954"/>
                </a:lnTo>
                <a:lnTo>
                  <a:pt x="649288" y="359321"/>
                </a:lnTo>
                <a:lnTo>
                  <a:pt x="647927" y="355234"/>
                </a:lnTo>
                <a:lnTo>
                  <a:pt x="646793" y="351828"/>
                </a:lnTo>
                <a:lnTo>
                  <a:pt x="646340" y="348422"/>
                </a:lnTo>
                <a:lnTo>
                  <a:pt x="645886" y="345698"/>
                </a:lnTo>
                <a:lnTo>
                  <a:pt x="645660" y="343881"/>
                </a:lnTo>
                <a:lnTo>
                  <a:pt x="645660" y="341837"/>
                </a:lnTo>
                <a:lnTo>
                  <a:pt x="646113" y="274854"/>
                </a:lnTo>
                <a:lnTo>
                  <a:pt x="547008" y="387931"/>
                </a:lnTo>
                <a:lnTo>
                  <a:pt x="636588" y="477849"/>
                </a:lnTo>
                <a:lnTo>
                  <a:pt x="637722" y="478757"/>
                </a:lnTo>
                <a:lnTo>
                  <a:pt x="639990" y="481482"/>
                </a:lnTo>
                <a:lnTo>
                  <a:pt x="641351" y="483752"/>
                </a:lnTo>
                <a:lnTo>
                  <a:pt x="642938" y="486250"/>
                </a:lnTo>
                <a:lnTo>
                  <a:pt x="644299" y="489429"/>
                </a:lnTo>
                <a:lnTo>
                  <a:pt x="646113" y="493062"/>
                </a:lnTo>
                <a:lnTo>
                  <a:pt x="647474" y="497149"/>
                </a:lnTo>
                <a:lnTo>
                  <a:pt x="648608" y="501690"/>
                </a:lnTo>
                <a:lnTo>
                  <a:pt x="649288" y="506686"/>
                </a:lnTo>
                <a:lnTo>
                  <a:pt x="649968" y="512135"/>
                </a:lnTo>
                <a:lnTo>
                  <a:pt x="649968" y="518266"/>
                </a:lnTo>
                <a:lnTo>
                  <a:pt x="649061" y="524624"/>
                </a:lnTo>
                <a:lnTo>
                  <a:pt x="648608" y="528030"/>
                </a:lnTo>
                <a:lnTo>
                  <a:pt x="647927" y="531663"/>
                </a:lnTo>
                <a:lnTo>
                  <a:pt x="647020" y="535296"/>
                </a:lnTo>
                <a:lnTo>
                  <a:pt x="646113" y="538929"/>
                </a:lnTo>
                <a:lnTo>
                  <a:pt x="587602" y="800279"/>
                </a:lnTo>
                <a:lnTo>
                  <a:pt x="586468" y="804366"/>
                </a:lnTo>
                <a:lnTo>
                  <a:pt x="585108" y="808453"/>
                </a:lnTo>
                <a:lnTo>
                  <a:pt x="583293" y="812086"/>
                </a:lnTo>
                <a:lnTo>
                  <a:pt x="581252" y="815946"/>
                </a:lnTo>
                <a:lnTo>
                  <a:pt x="578984" y="819352"/>
                </a:lnTo>
                <a:lnTo>
                  <a:pt x="576263" y="822758"/>
                </a:lnTo>
                <a:lnTo>
                  <a:pt x="573542" y="825710"/>
                </a:lnTo>
                <a:lnTo>
                  <a:pt x="570367" y="828662"/>
                </a:lnTo>
                <a:lnTo>
                  <a:pt x="567192" y="831160"/>
                </a:lnTo>
                <a:lnTo>
                  <a:pt x="563563" y="833430"/>
                </a:lnTo>
                <a:lnTo>
                  <a:pt x="559934" y="835247"/>
                </a:lnTo>
                <a:lnTo>
                  <a:pt x="555852" y="836836"/>
                </a:lnTo>
                <a:lnTo>
                  <a:pt x="551997" y="838199"/>
                </a:lnTo>
                <a:lnTo>
                  <a:pt x="547688" y="839107"/>
                </a:lnTo>
                <a:lnTo>
                  <a:pt x="543152" y="839561"/>
                </a:lnTo>
                <a:lnTo>
                  <a:pt x="538843" y="839788"/>
                </a:lnTo>
                <a:lnTo>
                  <a:pt x="533627" y="839561"/>
                </a:lnTo>
                <a:lnTo>
                  <a:pt x="528638" y="838880"/>
                </a:lnTo>
                <a:lnTo>
                  <a:pt x="523876" y="837745"/>
                </a:lnTo>
                <a:lnTo>
                  <a:pt x="519567" y="835928"/>
                </a:lnTo>
                <a:lnTo>
                  <a:pt x="515258" y="833884"/>
                </a:lnTo>
                <a:lnTo>
                  <a:pt x="510949" y="831387"/>
                </a:lnTo>
                <a:lnTo>
                  <a:pt x="507320" y="828662"/>
                </a:lnTo>
                <a:lnTo>
                  <a:pt x="503692" y="825483"/>
                </a:lnTo>
                <a:lnTo>
                  <a:pt x="500517" y="821850"/>
                </a:lnTo>
                <a:lnTo>
                  <a:pt x="497568" y="817990"/>
                </a:lnTo>
                <a:lnTo>
                  <a:pt x="495074" y="813903"/>
                </a:lnTo>
                <a:lnTo>
                  <a:pt x="493033" y="809362"/>
                </a:lnTo>
                <a:lnTo>
                  <a:pt x="491218" y="805047"/>
                </a:lnTo>
                <a:lnTo>
                  <a:pt x="490084" y="800279"/>
                </a:lnTo>
                <a:lnTo>
                  <a:pt x="489404" y="795284"/>
                </a:lnTo>
                <a:lnTo>
                  <a:pt x="489177" y="790288"/>
                </a:lnTo>
                <a:lnTo>
                  <a:pt x="489177" y="786882"/>
                </a:lnTo>
                <a:lnTo>
                  <a:pt x="489631" y="783703"/>
                </a:lnTo>
                <a:lnTo>
                  <a:pt x="490084" y="780752"/>
                </a:lnTo>
                <a:lnTo>
                  <a:pt x="490538" y="777800"/>
                </a:lnTo>
                <a:lnTo>
                  <a:pt x="538843" y="563225"/>
                </a:lnTo>
                <a:lnTo>
                  <a:pt x="420234" y="447876"/>
                </a:lnTo>
                <a:lnTo>
                  <a:pt x="318181" y="561635"/>
                </a:lnTo>
                <a:lnTo>
                  <a:pt x="317274" y="562543"/>
                </a:lnTo>
                <a:lnTo>
                  <a:pt x="314779" y="564814"/>
                </a:lnTo>
                <a:lnTo>
                  <a:pt x="312738" y="566403"/>
                </a:lnTo>
                <a:lnTo>
                  <a:pt x="310697" y="568220"/>
                </a:lnTo>
                <a:lnTo>
                  <a:pt x="307522" y="569809"/>
                </a:lnTo>
                <a:lnTo>
                  <a:pt x="304347" y="571853"/>
                </a:lnTo>
                <a:lnTo>
                  <a:pt x="300491" y="573669"/>
                </a:lnTo>
                <a:lnTo>
                  <a:pt x="295956" y="575259"/>
                </a:lnTo>
                <a:lnTo>
                  <a:pt x="291193" y="576848"/>
                </a:lnTo>
                <a:lnTo>
                  <a:pt x="285750" y="578438"/>
                </a:lnTo>
                <a:lnTo>
                  <a:pt x="279400" y="579346"/>
                </a:lnTo>
                <a:lnTo>
                  <a:pt x="272824" y="580027"/>
                </a:lnTo>
                <a:lnTo>
                  <a:pt x="265566" y="580708"/>
                </a:lnTo>
                <a:lnTo>
                  <a:pt x="257856" y="580708"/>
                </a:lnTo>
                <a:lnTo>
                  <a:pt x="50573" y="580936"/>
                </a:lnTo>
                <a:lnTo>
                  <a:pt x="46491" y="580936"/>
                </a:lnTo>
                <a:lnTo>
                  <a:pt x="42182" y="580254"/>
                </a:lnTo>
                <a:lnTo>
                  <a:pt x="37873" y="579573"/>
                </a:lnTo>
                <a:lnTo>
                  <a:pt x="34018" y="578438"/>
                </a:lnTo>
                <a:lnTo>
                  <a:pt x="30163" y="576848"/>
                </a:lnTo>
                <a:lnTo>
                  <a:pt x="26081" y="575032"/>
                </a:lnTo>
                <a:lnTo>
                  <a:pt x="22679" y="572761"/>
                </a:lnTo>
                <a:lnTo>
                  <a:pt x="19277" y="570264"/>
                </a:lnTo>
                <a:lnTo>
                  <a:pt x="16329" y="567993"/>
                </a:lnTo>
                <a:lnTo>
                  <a:pt x="13154" y="564814"/>
                </a:lnTo>
                <a:lnTo>
                  <a:pt x="10432" y="561635"/>
                </a:lnTo>
                <a:lnTo>
                  <a:pt x="7938" y="558229"/>
                </a:lnTo>
                <a:lnTo>
                  <a:pt x="5670" y="554369"/>
                </a:lnTo>
                <a:lnTo>
                  <a:pt x="4082" y="550736"/>
                </a:lnTo>
                <a:lnTo>
                  <a:pt x="2495" y="546422"/>
                </a:lnTo>
                <a:lnTo>
                  <a:pt x="1361" y="542108"/>
                </a:lnTo>
                <a:lnTo>
                  <a:pt x="454" y="537112"/>
                </a:lnTo>
                <a:lnTo>
                  <a:pt x="0" y="532117"/>
                </a:lnTo>
                <a:lnTo>
                  <a:pt x="227" y="527121"/>
                </a:lnTo>
                <a:lnTo>
                  <a:pt x="681" y="522353"/>
                </a:lnTo>
                <a:lnTo>
                  <a:pt x="1815" y="517812"/>
                </a:lnTo>
                <a:lnTo>
                  <a:pt x="3175" y="513271"/>
                </a:lnTo>
                <a:lnTo>
                  <a:pt x="5216" y="508956"/>
                </a:lnTo>
                <a:lnTo>
                  <a:pt x="7484" y="504642"/>
                </a:lnTo>
                <a:lnTo>
                  <a:pt x="10206" y="500782"/>
                </a:lnTo>
                <a:lnTo>
                  <a:pt x="13381" y="497149"/>
                </a:lnTo>
                <a:lnTo>
                  <a:pt x="16782" y="493970"/>
                </a:lnTo>
                <a:lnTo>
                  <a:pt x="20411" y="491018"/>
                </a:lnTo>
                <a:lnTo>
                  <a:pt x="24720" y="488294"/>
                </a:lnTo>
                <a:lnTo>
                  <a:pt x="29029" y="486250"/>
                </a:lnTo>
                <a:lnTo>
                  <a:pt x="33565" y="484206"/>
                </a:lnTo>
                <a:lnTo>
                  <a:pt x="38554" y="483071"/>
                </a:lnTo>
                <a:lnTo>
                  <a:pt x="41729" y="482617"/>
                </a:lnTo>
                <a:lnTo>
                  <a:pt x="44904" y="481936"/>
                </a:lnTo>
                <a:lnTo>
                  <a:pt x="47852" y="481709"/>
                </a:lnTo>
                <a:lnTo>
                  <a:pt x="50800" y="481936"/>
                </a:lnTo>
                <a:lnTo>
                  <a:pt x="229054" y="482390"/>
                </a:lnTo>
                <a:lnTo>
                  <a:pt x="492352" y="176762"/>
                </a:lnTo>
                <a:lnTo>
                  <a:pt x="423409" y="176308"/>
                </a:lnTo>
                <a:lnTo>
                  <a:pt x="304120" y="314590"/>
                </a:lnTo>
                <a:lnTo>
                  <a:pt x="301172" y="317769"/>
                </a:lnTo>
                <a:lnTo>
                  <a:pt x="298224" y="320493"/>
                </a:lnTo>
                <a:lnTo>
                  <a:pt x="294595" y="322991"/>
                </a:lnTo>
                <a:lnTo>
                  <a:pt x="290966" y="325035"/>
                </a:lnTo>
                <a:lnTo>
                  <a:pt x="286884" y="326624"/>
                </a:lnTo>
                <a:lnTo>
                  <a:pt x="283029" y="327759"/>
                </a:lnTo>
                <a:lnTo>
                  <a:pt x="278720" y="328441"/>
                </a:lnTo>
                <a:lnTo>
                  <a:pt x="274184" y="328895"/>
                </a:lnTo>
                <a:lnTo>
                  <a:pt x="270329" y="328441"/>
                </a:lnTo>
                <a:lnTo>
                  <a:pt x="266247" y="327987"/>
                </a:lnTo>
                <a:lnTo>
                  <a:pt x="262391" y="327078"/>
                </a:lnTo>
                <a:lnTo>
                  <a:pt x="258990" y="325716"/>
                </a:lnTo>
                <a:lnTo>
                  <a:pt x="255815" y="324126"/>
                </a:lnTo>
                <a:lnTo>
                  <a:pt x="252413" y="322310"/>
                </a:lnTo>
                <a:lnTo>
                  <a:pt x="249465" y="320039"/>
                </a:lnTo>
                <a:lnTo>
                  <a:pt x="246743" y="317542"/>
                </a:lnTo>
                <a:lnTo>
                  <a:pt x="244249" y="314817"/>
                </a:lnTo>
                <a:lnTo>
                  <a:pt x="241981" y="311865"/>
                </a:lnTo>
                <a:lnTo>
                  <a:pt x="240166" y="308686"/>
                </a:lnTo>
                <a:lnTo>
                  <a:pt x="238579" y="305053"/>
                </a:lnTo>
                <a:lnTo>
                  <a:pt x="237218" y="301647"/>
                </a:lnTo>
                <a:lnTo>
                  <a:pt x="236311" y="297787"/>
                </a:lnTo>
                <a:lnTo>
                  <a:pt x="235631" y="294154"/>
                </a:lnTo>
                <a:lnTo>
                  <a:pt x="235631" y="290067"/>
                </a:lnTo>
                <a:lnTo>
                  <a:pt x="235858" y="285980"/>
                </a:lnTo>
                <a:lnTo>
                  <a:pt x="236311" y="281666"/>
                </a:lnTo>
                <a:lnTo>
                  <a:pt x="237672" y="277578"/>
                </a:lnTo>
                <a:lnTo>
                  <a:pt x="239033" y="273945"/>
                </a:lnTo>
                <a:lnTo>
                  <a:pt x="240847" y="270312"/>
                </a:lnTo>
                <a:lnTo>
                  <a:pt x="243115" y="266906"/>
                </a:lnTo>
                <a:lnTo>
                  <a:pt x="245609" y="263955"/>
                </a:lnTo>
                <a:lnTo>
                  <a:pt x="248558" y="261230"/>
                </a:lnTo>
                <a:lnTo>
                  <a:pt x="377372" y="112503"/>
                </a:lnTo>
                <a:lnTo>
                  <a:pt x="380093" y="109324"/>
                </a:lnTo>
                <a:lnTo>
                  <a:pt x="383495" y="106599"/>
                </a:lnTo>
                <a:lnTo>
                  <a:pt x="386897" y="104556"/>
                </a:lnTo>
                <a:lnTo>
                  <a:pt x="390299" y="102512"/>
                </a:lnTo>
                <a:lnTo>
                  <a:pt x="394381" y="100696"/>
                </a:lnTo>
                <a:lnTo>
                  <a:pt x="398236" y="99560"/>
                </a:lnTo>
                <a:lnTo>
                  <a:pt x="402772" y="98652"/>
                </a:lnTo>
                <a:lnTo>
                  <a:pt x="407081" y="98425"/>
                </a:lnTo>
                <a:close/>
                <a:moveTo>
                  <a:pt x="706437" y="0"/>
                </a:moveTo>
                <a:lnTo>
                  <a:pt x="710520" y="0"/>
                </a:lnTo>
                <a:lnTo>
                  <a:pt x="714375" y="0"/>
                </a:lnTo>
                <a:lnTo>
                  <a:pt x="718230" y="453"/>
                </a:lnTo>
                <a:lnTo>
                  <a:pt x="722086" y="907"/>
                </a:lnTo>
                <a:lnTo>
                  <a:pt x="725941" y="1361"/>
                </a:lnTo>
                <a:lnTo>
                  <a:pt x="729570" y="2495"/>
                </a:lnTo>
                <a:lnTo>
                  <a:pt x="733425" y="3402"/>
                </a:lnTo>
                <a:lnTo>
                  <a:pt x="736827" y="4762"/>
                </a:lnTo>
                <a:lnTo>
                  <a:pt x="740455" y="5896"/>
                </a:lnTo>
                <a:lnTo>
                  <a:pt x="743857" y="7711"/>
                </a:lnTo>
                <a:lnTo>
                  <a:pt x="747032" y="9298"/>
                </a:lnTo>
                <a:lnTo>
                  <a:pt x="750434" y="11112"/>
                </a:lnTo>
                <a:lnTo>
                  <a:pt x="753609" y="13153"/>
                </a:lnTo>
                <a:lnTo>
                  <a:pt x="756557" y="15195"/>
                </a:lnTo>
                <a:lnTo>
                  <a:pt x="759279" y="17689"/>
                </a:lnTo>
                <a:lnTo>
                  <a:pt x="762227" y="19957"/>
                </a:lnTo>
                <a:lnTo>
                  <a:pt x="764722" y="22679"/>
                </a:lnTo>
                <a:lnTo>
                  <a:pt x="767670" y="25173"/>
                </a:lnTo>
                <a:lnTo>
                  <a:pt x="769711" y="27895"/>
                </a:lnTo>
                <a:lnTo>
                  <a:pt x="771979" y="30843"/>
                </a:lnTo>
                <a:lnTo>
                  <a:pt x="774247" y="33791"/>
                </a:lnTo>
                <a:lnTo>
                  <a:pt x="776288" y="37193"/>
                </a:lnTo>
                <a:lnTo>
                  <a:pt x="778329" y="40368"/>
                </a:lnTo>
                <a:lnTo>
                  <a:pt x="779690" y="43543"/>
                </a:lnTo>
                <a:lnTo>
                  <a:pt x="781504" y="47171"/>
                </a:lnTo>
                <a:lnTo>
                  <a:pt x="782865" y="50573"/>
                </a:lnTo>
                <a:lnTo>
                  <a:pt x="783998" y="53975"/>
                </a:lnTo>
                <a:lnTo>
                  <a:pt x="784906" y="57830"/>
                </a:lnTo>
                <a:lnTo>
                  <a:pt x="786040" y="61459"/>
                </a:lnTo>
                <a:lnTo>
                  <a:pt x="786493" y="65314"/>
                </a:lnTo>
                <a:lnTo>
                  <a:pt x="786947" y="68943"/>
                </a:lnTo>
                <a:lnTo>
                  <a:pt x="787400" y="73025"/>
                </a:lnTo>
                <a:lnTo>
                  <a:pt x="787400" y="77107"/>
                </a:lnTo>
                <a:lnTo>
                  <a:pt x="787400" y="80963"/>
                </a:lnTo>
                <a:lnTo>
                  <a:pt x="786947" y="84818"/>
                </a:lnTo>
                <a:lnTo>
                  <a:pt x="786493" y="88673"/>
                </a:lnTo>
                <a:lnTo>
                  <a:pt x="786040" y="92529"/>
                </a:lnTo>
                <a:lnTo>
                  <a:pt x="784906" y="96157"/>
                </a:lnTo>
                <a:lnTo>
                  <a:pt x="783998" y="100013"/>
                </a:lnTo>
                <a:lnTo>
                  <a:pt x="782865" y="103415"/>
                </a:lnTo>
                <a:lnTo>
                  <a:pt x="781504" y="106817"/>
                </a:lnTo>
                <a:lnTo>
                  <a:pt x="779690" y="110445"/>
                </a:lnTo>
                <a:lnTo>
                  <a:pt x="778329" y="113620"/>
                </a:lnTo>
                <a:lnTo>
                  <a:pt x="776288" y="116795"/>
                </a:lnTo>
                <a:lnTo>
                  <a:pt x="774247" y="120197"/>
                </a:lnTo>
                <a:lnTo>
                  <a:pt x="772206" y="123145"/>
                </a:lnTo>
                <a:lnTo>
                  <a:pt x="769711" y="125867"/>
                </a:lnTo>
                <a:lnTo>
                  <a:pt x="767670" y="128815"/>
                </a:lnTo>
                <a:lnTo>
                  <a:pt x="764722" y="131309"/>
                </a:lnTo>
                <a:lnTo>
                  <a:pt x="762227" y="134031"/>
                </a:lnTo>
                <a:lnTo>
                  <a:pt x="759279" y="136299"/>
                </a:lnTo>
                <a:lnTo>
                  <a:pt x="756557" y="138567"/>
                </a:lnTo>
                <a:lnTo>
                  <a:pt x="753609" y="140835"/>
                </a:lnTo>
                <a:lnTo>
                  <a:pt x="750434" y="142876"/>
                </a:lnTo>
                <a:lnTo>
                  <a:pt x="747032" y="144690"/>
                </a:lnTo>
                <a:lnTo>
                  <a:pt x="743857" y="146277"/>
                </a:lnTo>
                <a:lnTo>
                  <a:pt x="740455" y="148092"/>
                </a:lnTo>
                <a:lnTo>
                  <a:pt x="736827" y="149226"/>
                </a:lnTo>
                <a:lnTo>
                  <a:pt x="733425" y="150586"/>
                </a:lnTo>
                <a:lnTo>
                  <a:pt x="729570" y="151493"/>
                </a:lnTo>
                <a:lnTo>
                  <a:pt x="725941" y="152627"/>
                </a:lnTo>
                <a:lnTo>
                  <a:pt x="722086" y="153081"/>
                </a:lnTo>
                <a:lnTo>
                  <a:pt x="718230" y="153535"/>
                </a:lnTo>
                <a:lnTo>
                  <a:pt x="714375" y="153988"/>
                </a:lnTo>
                <a:lnTo>
                  <a:pt x="710520" y="153988"/>
                </a:lnTo>
                <a:lnTo>
                  <a:pt x="706437" y="153988"/>
                </a:lnTo>
                <a:lnTo>
                  <a:pt x="702582" y="153535"/>
                </a:lnTo>
                <a:lnTo>
                  <a:pt x="698727" y="153081"/>
                </a:lnTo>
                <a:lnTo>
                  <a:pt x="695098" y="152627"/>
                </a:lnTo>
                <a:lnTo>
                  <a:pt x="691243" y="151493"/>
                </a:lnTo>
                <a:lnTo>
                  <a:pt x="687614" y="150586"/>
                </a:lnTo>
                <a:lnTo>
                  <a:pt x="683986" y="149226"/>
                </a:lnTo>
                <a:lnTo>
                  <a:pt x="680584" y="148092"/>
                </a:lnTo>
                <a:lnTo>
                  <a:pt x="677182" y="146277"/>
                </a:lnTo>
                <a:lnTo>
                  <a:pt x="673553" y="144690"/>
                </a:lnTo>
                <a:lnTo>
                  <a:pt x="670605" y="142876"/>
                </a:lnTo>
                <a:lnTo>
                  <a:pt x="667430" y="140835"/>
                </a:lnTo>
                <a:lnTo>
                  <a:pt x="664255" y="138567"/>
                </a:lnTo>
                <a:lnTo>
                  <a:pt x="661307" y="136299"/>
                </a:lnTo>
                <a:lnTo>
                  <a:pt x="658586" y="134031"/>
                </a:lnTo>
                <a:lnTo>
                  <a:pt x="655864" y="131309"/>
                </a:lnTo>
                <a:lnTo>
                  <a:pt x="653369" y="128815"/>
                </a:lnTo>
                <a:lnTo>
                  <a:pt x="650875" y="125867"/>
                </a:lnTo>
                <a:lnTo>
                  <a:pt x="648607" y="123145"/>
                </a:lnTo>
                <a:lnTo>
                  <a:pt x="646566" y="120197"/>
                </a:lnTo>
                <a:lnTo>
                  <a:pt x="644752" y="116795"/>
                </a:lnTo>
                <a:lnTo>
                  <a:pt x="642710" y="113620"/>
                </a:lnTo>
                <a:lnTo>
                  <a:pt x="640896" y="110445"/>
                </a:lnTo>
                <a:lnTo>
                  <a:pt x="639535" y="106817"/>
                </a:lnTo>
                <a:lnTo>
                  <a:pt x="638175" y="103415"/>
                </a:lnTo>
                <a:lnTo>
                  <a:pt x="637041" y="100013"/>
                </a:lnTo>
                <a:lnTo>
                  <a:pt x="635907" y="96157"/>
                </a:lnTo>
                <a:lnTo>
                  <a:pt x="635000" y="92529"/>
                </a:lnTo>
                <a:lnTo>
                  <a:pt x="634546" y="88673"/>
                </a:lnTo>
                <a:lnTo>
                  <a:pt x="633866" y="84818"/>
                </a:lnTo>
                <a:lnTo>
                  <a:pt x="633412" y="80963"/>
                </a:lnTo>
                <a:lnTo>
                  <a:pt x="633412" y="77107"/>
                </a:lnTo>
                <a:lnTo>
                  <a:pt x="633412" y="73025"/>
                </a:lnTo>
                <a:lnTo>
                  <a:pt x="633866" y="68943"/>
                </a:lnTo>
                <a:lnTo>
                  <a:pt x="634546" y="65314"/>
                </a:lnTo>
                <a:lnTo>
                  <a:pt x="635000" y="61232"/>
                </a:lnTo>
                <a:lnTo>
                  <a:pt x="635907" y="57830"/>
                </a:lnTo>
                <a:lnTo>
                  <a:pt x="637041" y="53975"/>
                </a:lnTo>
                <a:lnTo>
                  <a:pt x="638175" y="50573"/>
                </a:lnTo>
                <a:lnTo>
                  <a:pt x="639535" y="47171"/>
                </a:lnTo>
                <a:lnTo>
                  <a:pt x="640896" y="43543"/>
                </a:lnTo>
                <a:lnTo>
                  <a:pt x="642710" y="40368"/>
                </a:lnTo>
                <a:lnTo>
                  <a:pt x="644752" y="37193"/>
                </a:lnTo>
                <a:lnTo>
                  <a:pt x="646566" y="33791"/>
                </a:lnTo>
                <a:lnTo>
                  <a:pt x="648607" y="30843"/>
                </a:lnTo>
                <a:lnTo>
                  <a:pt x="650875" y="27895"/>
                </a:lnTo>
                <a:lnTo>
                  <a:pt x="653369" y="25173"/>
                </a:lnTo>
                <a:lnTo>
                  <a:pt x="655864" y="22452"/>
                </a:lnTo>
                <a:lnTo>
                  <a:pt x="658586" y="19957"/>
                </a:lnTo>
                <a:lnTo>
                  <a:pt x="661307" y="17689"/>
                </a:lnTo>
                <a:lnTo>
                  <a:pt x="664255" y="15195"/>
                </a:lnTo>
                <a:lnTo>
                  <a:pt x="667430" y="13153"/>
                </a:lnTo>
                <a:lnTo>
                  <a:pt x="670605" y="11112"/>
                </a:lnTo>
                <a:lnTo>
                  <a:pt x="673553" y="9298"/>
                </a:lnTo>
                <a:lnTo>
                  <a:pt x="677182" y="7484"/>
                </a:lnTo>
                <a:lnTo>
                  <a:pt x="680584" y="5896"/>
                </a:lnTo>
                <a:lnTo>
                  <a:pt x="683986" y="4762"/>
                </a:lnTo>
                <a:lnTo>
                  <a:pt x="687614" y="3402"/>
                </a:lnTo>
                <a:lnTo>
                  <a:pt x="691243" y="2495"/>
                </a:lnTo>
                <a:lnTo>
                  <a:pt x="695098" y="1361"/>
                </a:lnTo>
                <a:lnTo>
                  <a:pt x="698727" y="907"/>
                </a:lnTo>
                <a:lnTo>
                  <a:pt x="702582" y="453"/>
                </a:lnTo>
                <a:lnTo>
                  <a:pt x="7064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528961"/>
      </p:ext>
    </p:extLst>
  </p:cSld>
  <p:clrMapOvr>
    <a:masterClrMapping/>
  </p:clrMapOvr>
  <p:transition spd="slow" advTm="11000">
    <p:pull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第二部分 请添加您的标题</a:t>
            </a:r>
          </a:p>
        </p:txBody>
      </p:sp>
      <p:sp>
        <p:nvSpPr>
          <p:cNvPr id="7" name="MH_Other_1"/>
          <p:cNvSpPr/>
          <p:nvPr>
            <p:custDataLst>
              <p:tags r:id="rId3"/>
            </p:custDataLst>
          </p:nvPr>
        </p:nvSpPr>
        <p:spPr>
          <a:xfrm rot="16200000">
            <a:off x="2617517" y="-34866"/>
            <a:ext cx="831056" cy="5958233"/>
          </a:xfrm>
          <a:custGeom>
            <a:avLst/>
            <a:gdLst>
              <a:gd name="connsiteX0" fmla="*/ 804334 w 1109136"/>
              <a:gd name="connsiteY0" fmla="*/ 5994403 h 7018869"/>
              <a:gd name="connsiteX1" fmla="*/ 304801 w 1109136"/>
              <a:gd name="connsiteY1" fmla="*/ 5994403 h 7018869"/>
              <a:gd name="connsiteX2" fmla="*/ 554568 w 1109136"/>
              <a:gd name="connsiteY2" fmla="*/ 0 h 7018869"/>
              <a:gd name="connsiteX3" fmla="*/ 1109136 w 1109136"/>
              <a:gd name="connsiteY3" fmla="*/ 5994405 h 7018869"/>
              <a:gd name="connsiteX4" fmla="*/ 554568 w 1109136"/>
              <a:gd name="connsiteY4" fmla="*/ 7018869 h 7018869"/>
              <a:gd name="connsiteX5" fmla="*/ 0 w 1109136"/>
              <a:gd name="connsiteY5" fmla="*/ 5994405 h 701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136" h="7018869">
                <a:moveTo>
                  <a:pt x="804334" y="5994403"/>
                </a:moveTo>
                <a:lnTo>
                  <a:pt x="304801" y="5994403"/>
                </a:lnTo>
                <a:lnTo>
                  <a:pt x="554568" y="0"/>
                </a:lnTo>
                <a:close/>
                <a:moveTo>
                  <a:pt x="1109136" y="5994405"/>
                </a:moveTo>
                <a:lnTo>
                  <a:pt x="554568" y="7018869"/>
                </a:lnTo>
                <a:lnTo>
                  <a:pt x="0" y="599440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9000"/>
                </a:schemeClr>
              </a:gs>
              <a:gs pos="50000">
                <a:schemeClr val="accent1">
                  <a:alpha val="3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MH_Text_5"/>
          <p:cNvSpPr txBox="1"/>
          <p:nvPr>
            <p:custDataLst>
              <p:tags r:id="rId4"/>
            </p:custDataLst>
          </p:nvPr>
        </p:nvSpPr>
        <p:spPr>
          <a:xfrm rot="20536885">
            <a:off x="2383462" y="1708376"/>
            <a:ext cx="1528371" cy="750094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0" name="MH_Text_3"/>
          <p:cNvSpPr txBox="1"/>
          <p:nvPr>
            <p:custDataLst>
              <p:tags r:id="rId5"/>
            </p:custDataLst>
          </p:nvPr>
        </p:nvSpPr>
        <p:spPr>
          <a:xfrm rot="20536885">
            <a:off x="864972" y="2132238"/>
            <a:ext cx="1286826" cy="597694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0" name="MH_Text_6"/>
          <p:cNvSpPr txBox="1"/>
          <p:nvPr>
            <p:custDataLst>
              <p:tags r:id="rId6"/>
            </p:custDataLst>
          </p:nvPr>
        </p:nvSpPr>
        <p:spPr>
          <a:xfrm rot="1063115" flipH="1">
            <a:off x="2383462" y="3430020"/>
            <a:ext cx="1528371" cy="750094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1" name="MH_Text_4"/>
          <p:cNvSpPr txBox="1"/>
          <p:nvPr>
            <p:custDataLst>
              <p:tags r:id="rId7"/>
            </p:custDataLst>
          </p:nvPr>
        </p:nvSpPr>
        <p:spPr>
          <a:xfrm rot="1063115" flipH="1">
            <a:off x="864972" y="3158559"/>
            <a:ext cx="1286826" cy="597694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088" name="MH_Other_2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 flipV="1">
            <a:off x="3675933" y="1483348"/>
            <a:ext cx="515578" cy="1193006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9" name="MH_Other_3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flipH="1" flipV="1">
            <a:off x="1993594" y="1951274"/>
            <a:ext cx="343248" cy="796529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1" name="MH_Other_5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H="1">
            <a:off x="3675933" y="3212137"/>
            <a:ext cx="515578" cy="1193006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2" name="MH_Other_6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 flipH="1">
            <a:off x="1993594" y="3140699"/>
            <a:ext cx="343248" cy="796528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MH_SubTitle_1"/>
          <p:cNvSpPr>
            <a:spLocks/>
          </p:cNvSpPr>
          <p:nvPr>
            <p:custDataLst>
              <p:tags r:id="rId12"/>
            </p:custDataLst>
          </p:nvPr>
        </p:nvSpPr>
        <p:spPr>
          <a:xfrm rot="20400000">
            <a:off x="2163009" y="1169837"/>
            <a:ext cx="1512000" cy="396000"/>
          </a:xfrm>
          <a:custGeom>
            <a:avLst/>
            <a:gdLst>
              <a:gd name="connsiteX0" fmla="*/ 1179667 w 1179667"/>
              <a:gd name="connsiteY0" fmla="*/ 0 h 440338"/>
              <a:gd name="connsiteX1" fmla="*/ 1179667 w 1179667"/>
              <a:gd name="connsiteY1" fmla="*/ 440338 h 440338"/>
              <a:gd name="connsiteX2" fmla="*/ 0 w 1179667"/>
              <a:gd name="connsiteY2" fmla="*/ 402694 h 440338"/>
              <a:gd name="connsiteX3" fmla="*/ 0 w 1179667"/>
              <a:gd name="connsiteY3" fmla="*/ 37644 h 44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9667" h="440338">
                <a:moveTo>
                  <a:pt x="1179667" y="0"/>
                </a:moveTo>
                <a:lnTo>
                  <a:pt x="1179667" y="440338"/>
                </a:lnTo>
                <a:lnTo>
                  <a:pt x="0" y="402694"/>
                </a:lnTo>
                <a:lnTo>
                  <a:pt x="0" y="376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执行能力</a:t>
            </a:r>
          </a:p>
        </p:txBody>
      </p:sp>
      <p:sp>
        <p:nvSpPr>
          <p:cNvPr id="30" name="MH_SubTitle_1"/>
          <p:cNvSpPr>
            <a:spLocks/>
          </p:cNvSpPr>
          <p:nvPr>
            <p:custDataLst>
              <p:tags r:id="rId13"/>
            </p:custDataLst>
          </p:nvPr>
        </p:nvSpPr>
        <p:spPr>
          <a:xfrm rot="20400000">
            <a:off x="601397" y="1713749"/>
            <a:ext cx="1402655" cy="406810"/>
          </a:xfrm>
          <a:custGeom>
            <a:avLst/>
            <a:gdLst>
              <a:gd name="connsiteX0" fmla="*/ 1179667 w 1179667"/>
              <a:gd name="connsiteY0" fmla="*/ 0 h 440338"/>
              <a:gd name="connsiteX1" fmla="*/ 1179667 w 1179667"/>
              <a:gd name="connsiteY1" fmla="*/ 440338 h 440338"/>
              <a:gd name="connsiteX2" fmla="*/ 0 w 1179667"/>
              <a:gd name="connsiteY2" fmla="*/ 402694 h 440338"/>
              <a:gd name="connsiteX3" fmla="*/ 0 w 1179667"/>
              <a:gd name="connsiteY3" fmla="*/ 37644 h 44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9667" h="440338">
                <a:moveTo>
                  <a:pt x="1179667" y="0"/>
                </a:moveTo>
                <a:lnTo>
                  <a:pt x="1179667" y="440338"/>
                </a:lnTo>
                <a:lnTo>
                  <a:pt x="0" y="402694"/>
                </a:lnTo>
                <a:lnTo>
                  <a:pt x="0" y="376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协调能力</a:t>
            </a:r>
          </a:p>
        </p:txBody>
      </p:sp>
      <p:sp>
        <p:nvSpPr>
          <p:cNvPr id="34" name="MH_SubTitle_4"/>
          <p:cNvSpPr/>
          <p:nvPr>
            <p:custDataLst>
              <p:tags r:id="rId14"/>
            </p:custDataLst>
          </p:nvPr>
        </p:nvSpPr>
        <p:spPr>
          <a:xfrm rot="1200000">
            <a:off x="603104" y="3734896"/>
            <a:ext cx="1404000" cy="406800"/>
          </a:xfrm>
          <a:custGeom>
            <a:avLst/>
            <a:gdLst>
              <a:gd name="connsiteX0" fmla="*/ 0 w 1473056"/>
              <a:gd name="connsiteY0" fmla="*/ 45170 h 528376"/>
              <a:gd name="connsiteX1" fmla="*/ 1473056 w 1473056"/>
              <a:gd name="connsiteY1" fmla="*/ 0 h 528376"/>
              <a:gd name="connsiteX2" fmla="*/ 1473056 w 1473056"/>
              <a:gd name="connsiteY2" fmla="*/ 528376 h 528376"/>
              <a:gd name="connsiteX3" fmla="*/ 0 w 1473056"/>
              <a:gd name="connsiteY3" fmla="*/ 483205 h 5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056" h="528376">
                <a:moveTo>
                  <a:pt x="0" y="45170"/>
                </a:moveTo>
                <a:lnTo>
                  <a:pt x="1473056" y="0"/>
                </a:lnTo>
                <a:lnTo>
                  <a:pt x="1473056" y="528376"/>
                </a:lnTo>
                <a:lnTo>
                  <a:pt x="0" y="4832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管理能力</a:t>
            </a:r>
          </a:p>
        </p:txBody>
      </p:sp>
      <p:sp>
        <p:nvSpPr>
          <p:cNvPr id="36" name="MH_SubTitle_4"/>
          <p:cNvSpPr/>
          <p:nvPr>
            <p:custDataLst>
              <p:tags r:id="rId15"/>
            </p:custDataLst>
          </p:nvPr>
        </p:nvSpPr>
        <p:spPr>
          <a:xfrm rot="1200000">
            <a:off x="2155587" y="4279409"/>
            <a:ext cx="1512000" cy="432000"/>
          </a:xfrm>
          <a:custGeom>
            <a:avLst/>
            <a:gdLst>
              <a:gd name="connsiteX0" fmla="*/ 0 w 1473056"/>
              <a:gd name="connsiteY0" fmla="*/ 45170 h 528376"/>
              <a:gd name="connsiteX1" fmla="*/ 1473056 w 1473056"/>
              <a:gd name="connsiteY1" fmla="*/ 0 h 528376"/>
              <a:gd name="connsiteX2" fmla="*/ 1473056 w 1473056"/>
              <a:gd name="connsiteY2" fmla="*/ 528376 h 528376"/>
              <a:gd name="connsiteX3" fmla="*/ 0 w 1473056"/>
              <a:gd name="connsiteY3" fmla="*/ 483205 h 5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056" h="528376">
                <a:moveTo>
                  <a:pt x="0" y="45170"/>
                </a:moveTo>
                <a:lnTo>
                  <a:pt x="1473056" y="0"/>
                </a:lnTo>
                <a:lnTo>
                  <a:pt x="1473056" y="528376"/>
                </a:lnTo>
                <a:lnTo>
                  <a:pt x="0" y="4832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合作能力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55050" y="1970836"/>
            <a:ext cx="241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49"/>
          <p:cNvGrpSpPr>
            <a:grpSpLocks/>
          </p:cNvGrpSpPr>
          <p:nvPr/>
        </p:nvGrpSpPr>
        <p:grpSpPr bwMode="auto">
          <a:xfrm>
            <a:off x="6265795" y="1586271"/>
            <a:ext cx="2133897" cy="338554"/>
            <a:chOff x="607026" y="179664"/>
            <a:chExt cx="2845506" cy="451470"/>
          </a:xfrm>
        </p:grpSpPr>
        <p:sp>
          <p:nvSpPr>
            <p:cNvPr id="41" name="文本框 50"/>
            <p:cNvSpPr txBox="1">
              <a:spLocks noChangeArrowheads="1"/>
            </p:cNvSpPr>
            <p:nvPr/>
          </p:nvSpPr>
          <p:spPr bwMode="auto">
            <a:xfrm>
              <a:off x="743804" y="179664"/>
              <a:ext cx="2708728" cy="45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单击此处添加小标题</a:t>
              </a:r>
            </a:p>
          </p:txBody>
        </p:sp>
        <p:sp>
          <p:nvSpPr>
            <p:cNvPr id="42" name="等腰三角形 41"/>
            <p:cNvSpPr/>
            <p:nvPr/>
          </p:nvSpPr>
          <p:spPr>
            <a:xfrm rot="16200000" flipH="1" flipV="1">
              <a:off x="549865" y="367020"/>
              <a:ext cx="228634" cy="11431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6208618" y="2048254"/>
            <a:ext cx="2683865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您的内容打在这里，或者通过复制您的文本后，在此框中选择粘贴，并选择只保留文字。您的内容打在这里，或者通过复制您的文本后，在此框中选择粘贴亮亮图文旗舰店</a:t>
            </a: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https://liangliangtuwen.tmall.com</a:t>
            </a:r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此框中选择粘贴，并选择只保留文字。</a:t>
            </a:r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4" name="KSO_Shape"/>
          <p:cNvSpPr>
            <a:spLocks/>
          </p:cNvSpPr>
          <p:nvPr/>
        </p:nvSpPr>
        <p:spPr bwMode="auto">
          <a:xfrm>
            <a:off x="4131670" y="2490291"/>
            <a:ext cx="952500" cy="889000"/>
          </a:xfrm>
          <a:custGeom>
            <a:avLst/>
            <a:gdLst>
              <a:gd name="T0" fmla="*/ 1516226 w 900113"/>
              <a:gd name="T1" fmla="*/ 397797 h 839788"/>
              <a:gd name="T2" fmla="*/ 1842604 w 900113"/>
              <a:gd name="T3" fmla="*/ 646339 h 839788"/>
              <a:gd name="T4" fmla="*/ 1880522 w 900113"/>
              <a:gd name="T5" fmla="*/ 670376 h 839788"/>
              <a:gd name="T6" fmla="*/ 1904041 w 900113"/>
              <a:gd name="T7" fmla="*/ 714123 h 839788"/>
              <a:gd name="T8" fmla="*/ 1898761 w 900113"/>
              <a:gd name="T9" fmla="*/ 762199 h 839788"/>
              <a:gd name="T10" fmla="*/ 1868522 w 900113"/>
              <a:gd name="T11" fmla="*/ 799694 h 839788"/>
              <a:gd name="T12" fmla="*/ 1829165 w 900113"/>
              <a:gd name="T13" fmla="*/ 814117 h 839788"/>
              <a:gd name="T14" fmla="*/ 1428871 w 900113"/>
              <a:gd name="T15" fmla="*/ 808349 h 839788"/>
              <a:gd name="T16" fmla="*/ 1394793 w 900113"/>
              <a:gd name="T17" fmla="*/ 789119 h 839788"/>
              <a:gd name="T18" fmla="*/ 1371273 w 900113"/>
              <a:gd name="T19" fmla="*/ 752102 h 839788"/>
              <a:gd name="T20" fmla="*/ 1367434 w 900113"/>
              <a:gd name="T21" fmla="*/ 581921 h 839788"/>
              <a:gd name="T22" fmla="*/ 1360715 w 900113"/>
              <a:gd name="T23" fmla="*/ 1029489 h 839788"/>
              <a:gd name="T24" fmla="*/ 1375593 w 900113"/>
              <a:gd name="T25" fmla="*/ 1084293 h 839788"/>
              <a:gd name="T26" fmla="*/ 1367434 w 900113"/>
              <a:gd name="T27" fmla="*/ 1141021 h 839788"/>
              <a:gd name="T28" fmla="*/ 1225362 w 900113"/>
              <a:gd name="T29" fmla="*/ 1734733 h 839788"/>
              <a:gd name="T30" fmla="*/ 1185045 w 900113"/>
              <a:gd name="T31" fmla="*/ 1768386 h 839788"/>
              <a:gd name="T32" fmla="*/ 1129369 w 900113"/>
              <a:gd name="T33" fmla="*/ 1777519 h 839788"/>
              <a:gd name="T34" fmla="*/ 1073693 w 900113"/>
              <a:gd name="T35" fmla="*/ 1754444 h 839788"/>
              <a:gd name="T36" fmla="*/ 1039614 w 900113"/>
              <a:gd name="T37" fmla="*/ 1704446 h 839788"/>
              <a:gd name="T38" fmla="*/ 1037214 w 900113"/>
              <a:gd name="T39" fmla="*/ 1653009 h 839788"/>
              <a:gd name="T40" fmla="*/ 666199 w 900113"/>
              <a:gd name="T41" fmla="*/ 1195825 h 839788"/>
              <a:gd name="T42" fmla="*/ 626362 w 900113"/>
              <a:gd name="T43" fmla="*/ 1217939 h 839788"/>
              <a:gd name="T44" fmla="*/ 545727 w 900113"/>
              <a:gd name="T45" fmla="*/ 1229476 h 839788"/>
              <a:gd name="T46" fmla="*/ 63837 w 900113"/>
              <a:gd name="T47" fmla="*/ 1221303 h 839788"/>
              <a:gd name="T48" fmla="*/ 22078 w 900113"/>
              <a:gd name="T49" fmla="*/ 1189094 h 839788"/>
              <a:gd name="T50" fmla="*/ 961 w 900113"/>
              <a:gd name="T51" fmla="*/ 1137174 h 839788"/>
              <a:gd name="T52" fmla="*/ 11039 w 900113"/>
              <a:gd name="T53" fmla="*/ 1077562 h 839788"/>
              <a:gd name="T54" fmla="*/ 52317 w 900113"/>
              <a:gd name="T55" fmla="*/ 1033817 h 839788"/>
              <a:gd name="T56" fmla="*/ 101274 w 900113"/>
              <a:gd name="T57" fmla="*/ 1019875 h 839788"/>
              <a:gd name="T58" fmla="*/ 637401 w 900113"/>
              <a:gd name="T59" fmla="*/ 672781 h 839788"/>
              <a:gd name="T60" fmla="*/ 589883 w 900113"/>
              <a:gd name="T61" fmla="*/ 695376 h 839788"/>
              <a:gd name="T62" fmla="*/ 541407 w 900113"/>
              <a:gd name="T63" fmla="*/ 686240 h 839788"/>
              <a:gd name="T64" fmla="*/ 508288 w 900113"/>
              <a:gd name="T65" fmla="*/ 653550 h 839788"/>
              <a:gd name="T66" fmla="*/ 499170 w 900113"/>
              <a:gd name="T67" fmla="*/ 605477 h 839788"/>
              <a:gd name="T68" fmla="*/ 519807 w 900113"/>
              <a:gd name="T69" fmla="*/ 558846 h 839788"/>
              <a:gd name="T70" fmla="*/ 826029 w 900113"/>
              <a:gd name="T71" fmla="*/ 217039 h 839788"/>
              <a:gd name="T72" fmla="*/ 1503745 w 900113"/>
              <a:gd name="T73" fmla="*/ 0 h 839788"/>
              <a:gd name="T74" fmla="*/ 1552221 w 900113"/>
              <a:gd name="T75" fmla="*/ 7203 h 839788"/>
              <a:gd name="T76" fmla="*/ 1594939 w 900113"/>
              <a:gd name="T77" fmla="*/ 27848 h 839788"/>
              <a:gd name="T78" fmla="*/ 1629017 w 900113"/>
              <a:gd name="T79" fmla="*/ 59059 h 839788"/>
              <a:gd name="T80" fmla="*/ 1653976 w 900113"/>
              <a:gd name="T81" fmla="*/ 99870 h 839788"/>
              <a:gd name="T82" fmla="*/ 1665495 w 900113"/>
              <a:gd name="T83" fmla="*/ 145966 h 839788"/>
              <a:gd name="T84" fmla="*/ 1663576 w 900113"/>
              <a:gd name="T85" fmla="*/ 195902 h 839788"/>
              <a:gd name="T86" fmla="*/ 1647256 w 900113"/>
              <a:gd name="T87" fmla="*/ 240556 h 839788"/>
              <a:gd name="T88" fmla="*/ 1618458 w 900113"/>
              <a:gd name="T89" fmla="*/ 278008 h 839788"/>
              <a:gd name="T90" fmla="*/ 1581019 w 900113"/>
              <a:gd name="T91" fmla="*/ 306338 h 839788"/>
              <a:gd name="T92" fmla="*/ 1536382 w 900113"/>
              <a:gd name="T93" fmla="*/ 323142 h 839788"/>
              <a:gd name="T94" fmla="*/ 1486945 w 900113"/>
              <a:gd name="T95" fmla="*/ 325064 h 839788"/>
              <a:gd name="T96" fmla="*/ 1440389 w 900113"/>
              <a:gd name="T97" fmla="*/ 313541 h 839788"/>
              <a:gd name="T98" fmla="*/ 1399591 w 900113"/>
              <a:gd name="T99" fmla="*/ 288572 h 839788"/>
              <a:gd name="T100" fmla="*/ 1368393 w 900113"/>
              <a:gd name="T101" fmla="*/ 254481 h 839788"/>
              <a:gd name="T102" fmla="*/ 1348234 w 900113"/>
              <a:gd name="T103" fmla="*/ 211748 h 839788"/>
              <a:gd name="T104" fmla="*/ 1340554 w 900113"/>
              <a:gd name="T105" fmla="*/ 163251 h 839788"/>
              <a:gd name="T106" fmla="*/ 1348234 w 900113"/>
              <a:gd name="T107" fmla="*/ 114276 h 839788"/>
              <a:gd name="T108" fmla="*/ 1368393 w 900113"/>
              <a:gd name="T109" fmla="*/ 71542 h 839788"/>
              <a:gd name="T110" fmla="*/ 1399591 w 900113"/>
              <a:gd name="T111" fmla="*/ 37451 h 839788"/>
              <a:gd name="T112" fmla="*/ 1440389 w 900113"/>
              <a:gd name="T113" fmla="*/ 12483 h 839788"/>
              <a:gd name="T114" fmla="*/ 1486945 w 900113"/>
              <a:gd name="T115" fmla="*/ 959 h 83978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00113" h="839788">
                <a:moveTo>
                  <a:pt x="407081" y="98425"/>
                </a:moveTo>
                <a:lnTo>
                  <a:pt x="593726" y="98425"/>
                </a:lnTo>
                <a:lnTo>
                  <a:pt x="613002" y="112276"/>
                </a:lnTo>
                <a:lnTo>
                  <a:pt x="655865" y="143157"/>
                </a:lnTo>
                <a:lnTo>
                  <a:pt x="700542" y="175627"/>
                </a:lnTo>
                <a:lnTo>
                  <a:pt x="716417" y="187888"/>
                </a:lnTo>
                <a:lnTo>
                  <a:pt x="721633" y="191748"/>
                </a:lnTo>
                <a:lnTo>
                  <a:pt x="724581" y="194246"/>
                </a:lnTo>
                <a:lnTo>
                  <a:pt x="724581" y="304145"/>
                </a:lnTo>
                <a:lnTo>
                  <a:pt x="864054" y="304145"/>
                </a:lnTo>
                <a:lnTo>
                  <a:pt x="867456" y="304599"/>
                </a:lnTo>
                <a:lnTo>
                  <a:pt x="870631" y="305280"/>
                </a:lnTo>
                <a:lnTo>
                  <a:pt x="874033" y="306643"/>
                </a:lnTo>
                <a:lnTo>
                  <a:pt x="877208" y="308005"/>
                </a:lnTo>
                <a:lnTo>
                  <a:pt x="880156" y="309821"/>
                </a:lnTo>
                <a:lnTo>
                  <a:pt x="883104" y="311865"/>
                </a:lnTo>
                <a:lnTo>
                  <a:pt x="885826" y="314136"/>
                </a:lnTo>
                <a:lnTo>
                  <a:pt x="888547" y="316633"/>
                </a:lnTo>
                <a:lnTo>
                  <a:pt x="891495" y="319585"/>
                </a:lnTo>
                <a:lnTo>
                  <a:pt x="893536" y="322764"/>
                </a:lnTo>
                <a:lnTo>
                  <a:pt x="895578" y="326397"/>
                </a:lnTo>
                <a:lnTo>
                  <a:pt x="897392" y="329803"/>
                </a:lnTo>
                <a:lnTo>
                  <a:pt x="898526" y="333436"/>
                </a:lnTo>
                <a:lnTo>
                  <a:pt x="899660" y="337296"/>
                </a:lnTo>
                <a:lnTo>
                  <a:pt x="900113" y="340929"/>
                </a:lnTo>
                <a:lnTo>
                  <a:pt x="900113" y="345016"/>
                </a:lnTo>
                <a:lnTo>
                  <a:pt x="900113" y="348876"/>
                </a:lnTo>
                <a:lnTo>
                  <a:pt x="899433" y="352509"/>
                </a:lnTo>
                <a:lnTo>
                  <a:pt x="898526" y="356142"/>
                </a:lnTo>
                <a:lnTo>
                  <a:pt x="897165" y="360003"/>
                </a:lnTo>
                <a:lnTo>
                  <a:pt x="895578" y="363408"/>
                </a:lnTo>
                <a:lnTo>
                  <a:pt x="893536" y="367042"/>
                </a:lnTo>
                <a:lnTo>
                  <a:pt x="891042" y="369993"/>
                </a:lnTo>
                <a:lnTo>
                  <a:pt x="888320" y="373172"/>
                </a:lnTo>
                <a:lnTo>
                  <a:pt x="885599" y="375443"/>
                </a:lnTo>
                <a:lnTo>
                  <a:pt x="882877" y="377713"/>
                </a:lnTo>
                <a:lnTo>
                  <a:pt x="879929" y="379530"/>
                </a:lnTo>
                <a:lnTo>
                  <a:pt x="876981" y="381119"/>
                </a:lnTo>
                <a:lnTo>
                  <a:pt x="874033" y="382482"/>
                </a:lnTo>
                <a:lnTo>
                  <a:pt x="870631" y="383390"/>
                </a:lnTo>
                <a:lnTo>
                  <a:pt x="867456" y="384298"/>
                </a:lnTo>
                <a:lnTo>
                  <a:pt x="864281" y="384525"/>
                </a:lnTo>
                <a:lnTo>
                  <a:pt x="695552" y="384525"/>
                </a:lnTo>
                <a:lnTo>
                  <a:pt x="690790" y="384525"/>
                </a:lnTo>
                <a:lnTo>
                  <a:pt x="686481" y="383844"/>
                </a:lnTo>
                <a:lnTo>
                  <a:pt x="682172" y="383390"/>
                </a:lnTo>
                <a:lnTo>
                  <a:pt x="678543" y="382709"/>
                </a:lnTo>
                <a:lnTo>
                  <a:pt x="675142" y="381801"/>
                </a:lnTo>
                <a:lnTo>
                  <a:pt x="671740" y="380438"/>
                </a:lnTo>
                <a:lnTo>
                  <a:pt x="668792" y="379303"/>
                </a:lnTo>
                <a:lnTo>
                  <a:pt x="666070" y="377713"/>
                </a:lnTo>
                <a:lnTo>
                  <a:pt x="663576" y="376124"/>
                </a:lnTo>
                <a:lnTo>
                  <a:pt x="661308" y="374535"/>
                </a:lnTo>
                <a:lnTo>
                  <a:pt x="659040" y="372718"/>
                </a:lnTo>
                <a:lnTo>
                  <a:pt x="657226" y="370902"/>
                </a:lnTo>
                <a:lnTo>
                  <a:pt x="655638" y="369085"/>
                </a:lnTo>
                <a:lnTo>
                  <a:pt x="653824" y="367042"/>
                </a:lnTo>
                <a:lnTo>
                  <a:pt x="651329" y="362954"/>
                </a:lnTo>
                <a:lnTo>
                  <a:pt x="649288" y="359321"/>
                </a:lnTo>
                <a:lnTo>
                  <a:pt x="647927" y="355234"/>
                </a:lnTo>
                <a:lnTo>
                  <a:pt x="646793" y="351828"/>
                </a:lnTo>
                <a:lnTo>
                  <a:pt x="646340" y="348422"/>
                </a:lnTo>
                <a:lnTo>
                  <a:pt x="645886" y="345698"/>
                </a:lnTo>
                <a:lnTo>
                  <a:pt x="645660" y="343881"/>
                </a:lnTo>
                <a:lnTo>
                  <a:pt x="645660" y="341837"/>
                </a:lnTo>
                <a:lnTo>
                  <a:pt x="646113" y="274854"/>
                </a:lnTo>
                <a:lnTo>
                  <a:pt x="547008" y="387931"/>
                </a:lnTo>
                <a:lnTo>
                  <a:pt x="636588" y="477849"/>
                </a:lnTo>
                <a:lnTo>
                  <a:pt x="637722" y="478757"/>
                </a:lnTo>
                <a:lnTo>
                  <a:pt x="639990" y="481482"/>
                </a:lnTo>
                <a:lnTo>
                  <a:pt x="641351" y="483752"/>
                </a:lnTo>
                <a:lnTo>
                  <a:pt x="642938" y="486250"/>
                </a:lnTo>
                <a:lnTo>
                  <a:pt x="644299" y="489429"/>
                </a:lnTo>
                <a:lnTo>
                  <a:pt x="646113" y="493062"/>
                </a:lnTo>
                <a:lnTo>
                  <a:pt x="647474" y="497149"/>
                </a:lnTo>
                <a:lnTo>
                  <a:pt x="648608" y="501690"/>
                </a:lnTo>
                <a:lnTo>
                  <a:pt x="649288" y="506686"/>
                </a:lnTo>
                <a:lnTo>
                  <a:pt x="649968" y="512135"/>
                </a:lnTo>
                <a:lnTo>
                  <a:pt x="649968" y="518266"/>
                </a:lnTo>
                <a:lnTo>
                  <a:pt x="649061" y="524624"/>
                </a:lnTo>
                <a:lnTo>
                  <a:pt x="648608" y="528030"/>
                </a:lnTo>
                <a:lnTo>
                  <a:pt x="647927" y="531663"/>
                </a:lnTo>
                <a:lnTo>
                  <a:pt x="647020" y="535296"/>
                </a:lnTo>
                <a:lnTo>
                  <a:pt x="646113" y="538929"/>
                </a:lnTo>
                <a:lnTo>
                  <a:pt x="587602" y="800279"/>
                </a:lnTo>
                <a:lnTo>
                  <a:pt x="586468" y="804366"/>
                </a:lnTo>
                <a:lnTo>
                  <a:pt x="585108" y="808453"/>
                </a:lnTo>
                <a:lnTo>
                  <a:pt x="583293" y="812086"/>
                </a:lnTo>
                <a:lnTo>
                  <a:pt x="581252" y="815946"/>
                </a:lnTo>
                <a:lnTo>
                  <a:pt x="578984" y="819352"/>
                </a:lnTo>
                <a:lnTo>
                  <a:pt x="576263" y="822758"/>
                </a:lnTo>
                <a:lnTo>
                  <a:pt x="573542" y="825710"/>
                </a:lnTo>
                <a:lnTo>
                  <a:pt x="570367" y="828662"/>
                </a:lnTo>
                <a:lnTo>
                  <a:pt x="567192" y="831160"/>
                </a:lnTo>
                <a:lnTo>
                  <a:pt x="563563" y="833430"/>
                </a:lnTo>
                <a:lnTo>
                  <a:pt x="559934" y="835247"/>
                </a:lnTo>
                <a:lnTo>
                  <a:pt x="555852" y="836836"/>
                </a:lnTo>
                <a:lnTo>
                  <a:pt x="551997" y="838199"/>
                </a:lnTo>
                <a:lnTo>
                  <a:pt x="547688" y="839107"/>
                </a:lnTo>
                <a:lnTo>
                  <a:pt x="543152" y="839561"/>
                </a:lnTo>
                <a:lnTo>
                  <a:pt x="538843" y="839788"/>
                </a:lnTo>
                <a:lnTo>
                  <a:pt x="533627" y="839561"/>
                </a:lnTo>
                <a:lnTo>
                  <a:pt x="528638" y="838880"/>
                </a:lnTo>
                <a:lnTo>
                  <a:pt x="523876" y="837745"/>
                </a:lnTo>
                <a:lnTo>
                  <a:pt x="519567" y="835928"/>
                </a:lnTo>
                <a:lnTo>
                  <a:pt x="515258" y="833884"/>
                </a:lnTo>
                <a:lnTo>
                  <a:pt x="510949" y="831387"/>
                </a:lnTo>
                <a:lnTo>
                  <a:pt x="507320" y="828662"/>
                </a:lnTo>
                <a:lnTo>
                  <a:pt x="503692" y="825483"/>
                </a:lnTo>
                <a:lnTo>
                  <a:pt x="500517" y="821850"/>
                </a:lnTo>
                <a:lnTo>
                  <a:pt x="497568" y="817990"/>
                </a:lnTo>
                <a:lnTo>
                  <a:pt x="495074" y="813903"/>
                </a:lnTo>
                <a:lnTo>
                  <a:pt x="493033" y="809362"/>
                </a:lnTo>
                <a:lnTo>
                  <a:pt x="491218" y="805047"/>
                </a:lnTo>
                <a:lnTo>
                  <a:pt x="490084" y="800279"/>
                </a:lnTo>
                <a:lnTo>
                  <a:pt x="489404" y="795284"/>
                </a:lnTo>
                <a:lnTo>
                  <a:pt x="489177" y="790288"/>
                </a:lnTo>
                <a:lnTo>
                  <a:pt x="489177" y="786882"/>
                </a:lnTo>
                <a:lnTo>
                  <a:pt x="489631" y="783703"/>
                </a:lnTo>
                <a:lnTo>
                  <a:pt x="490084" y="780752"/>
                </a:lnTo>
                <a:lnTo>
                  <a:pt x="490538" y="777800"/>
                </a:lnTo>
                <a:lnTo>
                  <a:pt x="538843" y="563225"/>
                </a:lnTo>
                <a:lnTo>
                  <a:pt x="420234" y="447876"/>
                </a:lnTo>
                <a:lnTo>
                  <a:pt x="318181" y="561635"/>
                </a:lnTo>
                <a:lnTo>
                  <a:pt x="317274" y="562543"/>
                </a:lnTo>
                <a:lnTo>
                  <a:pt x="314779" y="564814"/>
                </a:lnTo>
                <a:lnTo>
                  <a:pt x="312738" y="566403"/>
                </a:lnTo>
                <a:lnTo>
                  <a:pt x="310697" y="568220"/>
                </a:lnTo>
                <a:lnTo>
                  <a:pt x="307522" y="569809"/>
                </a:lnTo>
                <a:lnTo>
                  <a:pt x="304347" y="571853"/>
                </a:lnTo>
                <a:lnTo>
                  <a:pt x="300491" y="573669"/>
                </a:lnTo>
                <a:lnTo>
                  <a:pt x="295956" y="575259"/>
                </a:lnTo>
                <a:lnTo>
                  <a:pt x="291193" y="576848"/>
                </a:lnTo>
                <a:lnTo>
                  <a:pt x="285750" y="578438"/>
                </a:lnTo>
                <a:lnTo>
                  <a:pt x="279400" y="579346"/>
                </a:lnTo>
                <a:lnTo>
                  <a:pt x="272824" y="580027"/>
                </a:lnTo>
                <a:lnTo>
                  <a:pt x="265566" y="580708"/>
                </a:lnTo>
                <a:lnTo>
                  <a:pt x="257856" y="580708"/>
                </a:lnTo>
                <a:lnTo>
                  <a:pt x="50573" y="580936"/>
                </a:lnTo>
                <a:lnTo>
                  <a:pt x="46491" y="580936"/>
                </a:lnTo>
                <a:lnTo>
                  <a:pt x="42182" y="580254"/>
                </a:lnTo>
                <a:lnTo>
                  <a:pt x="37873" y="579573"/>
                </a:lnTo>
                <a:lnTo>
                  <a:pt x="34018" y="578438"/>
                </a:lnTo>
                <a:lnTo>
                  <a:pt x="30163" y="576848"/>
                </a:lnTo>
                <a:lnTo>
                  <a:pt x="26081" y="575032"/>
                </a:lnTo>
                <a:lnTo>
                  <a:pt x="22679" y="572761"/>
                </a:lnTo>
                <a:lnTo>
                  <a:pt x="19277" y="570264"/>
                </a:lnTo>
                <a:lnTo>
                  <a:pt x="16329" y="567993"/>
                </a:lnTo>
                <a:lnTo>
                  <a:pt x="13154" y="564814"/>
                </a:lnTo>
                <a:lnTo>
                  <a:pt x="10432" y="561635"/>
                </a:lnTo>
                <a:lnTo>
                  <a:pt x="7938" y="558229"/>
                </a:lnTo>
                <a:lnTo>
                  <a:pt x="5670" y="554369"/>
                </a:lnTo>
                <a:lnTo>
                  <a:pt x="4082" y="550736"/>
                </a:lnTo>
                <a:lnTo>
                  <a:pt x="2495" y="546422"/>
                </a:lnTo>
                <a:lnTo>
                  <a:pt x="1361" y="542108"/>
                </a:lnTo>
                <a:lnTo>
                  <a:pt x="454" y="537112"/>
                </a:lnTo>
                <a:lnTo>
                  <a:pt x="0" y="532117"/>
                </a:lnTo>
                <a:lnTo>
                  <a:pt x="227" y="527121"/>
                </a:lnTo>
                <a:lnTo>
                  <a:pt x="681" y="522353"/>
                </a:lnTo>
                <a:lnTo>
                  <a:pt x="1815" y="517812"/>
                </a:lnTo>
                <a:lnTo>
                  <a:pt x="3175" y="513271"/>
                </a:lnTo>
                <a:lnTo>
                  <a:pt x="5216" y="508956"/>
                </a:lnTo>
                <a:lnTo>
                  <a:pt x="7484" y="504642"/>
                </a:lnTo>
                <a:lnTo>
                  <a:pt x="10206" y="500782"/>
                </a:lnTo>
                <a:lnTo>
                  <a:pt x="13381" y="497149"/>
                </a:lnTo>
                <a:lnTo>
                  <a:pt x="16782" y="493970"/>
                </a:lnTo>
                <a:lnTo>
                  <a:pt x="20411" y="491018"/>
                </a:lnTo>
                <a:lnTo>
                  <a:pt x="24720" y="488294"/>
                </a:lnTo>
                <a:lnTo>
                  <a:pt x="29029" y="486250"/>
                </a:lnTo>
                <a:lnTo>
                  <a:pt x="33565" y="484206"/>
                </a:lnTo>
                <a:lnTo>
                  <a:pt x="38554" y="483071"/>
                </a:lnTo>
                <a:lnTo>
                  <a:pt x="41729" y="482617"/>
                </a:lnTo>
                <a:lnTo>
                  <a:pt x="44904" y="481936"/>
                </a:lnTo>
                <a:lnTo>
                  <a:pt x="47852" y="481709"/>
                </a:lnTo>
                <a:lnTo>
                  <a:pt x="50800" y="481936"/>
                </a:lnTo>
                <a:lnTo>
                  <a:pt x="229054" y="482390"/>
                </a:lnTo>
                <a:lnTo>
                  <a:pt x="492352" y="176762"/>
                </a:lnTo>
                <a:lnTo>
                  <a:pt x="423409" y="176308"/>
                </a:lnTo>
                <a:lnTo>
                  <a:pt x="304120" y="314590"/>
                </a:lnTo>
                <a:lnTo>
                  <a:pt x="301172" y="317769"/>
                </a:lnTo>
                <a:lnTo>
                  <a:pt x="298224" y="320493"/>
                </a:lnTo>
                <a:lnTo>
                  <a:pt x="294595" y="322991"/>
                </a:lnTo>
                <a:lnTo>
                  <a:pt x="290966" y="325035"/>
                </a:lnTo>
                <a:lnTo>
                  <a:pt x="286884" y="326624"/>
                </a:lnTo>
                <a:lnTo>
                  <a:pt x="283029" y="327759"/>
                </a:lnTo>
                <a:lnTo>
                  <a:pt x="278720" y="328441"/>
                </a:lnTo>
                <a:lnTo>
                  <a:pt x="274184" y="328895"/>
                </a:lnTo>
                <a:lnTo>
                  <a:pt x="270329" y="328441"/>
                </a:lnTo>
                <a:lnTo>
                  <a:pt x="266247" y="327987"/>
                </a:lnTo>
                <a:lnTo>
                  <a:pt x="262391" y="327078"/>
                </a:lnTo>
                <a:lnTo>
                  <a:pt x="258990" y="325716"/>
                </a:lnTo>
                <a:lnTo>
                  <a:pt x="255815" y="324126"/>
                </a:lnTo>
                <a:lnTo>
                  <a:pt x="252413" y="322310"/>
                </a:lnTo>
                <a:lnTo>
                  <a:pt x="249465" y="320039"/>
                </a:lnTo>
                <a:lnTo>
                  <a:pt x="246743" y="317542"/>
                </a:lnTo>
                <a:lnTo>
                  <a:pt x="244249" y="314817"/>
                </a:lnTo>
                <a:lnTo>
                  <a:pt x="241981" y="311865"/>
                </a:lnTo>
                <a:lnTo>
                  <a:pt x="240166" y="308686"/>
                </a:lnTo>
                <a:lnTo>
                  <a:pt x="238579" y="305053"/>
                </a:lnTo>
                <a:lnTo>
                  <a:pt x="237218" y="301647"/>
                </a:lnTo>
                <a:lnTo>
                  <a:pt x="236311" y="297787"/>
                </a:lnTo>
                <a:lnTo>
                  <a:pt x="235631" y="294154"/>
                </a:lnTo>
                <a:lnTo>
                  <a:pt x="235631" y="290067"/>
                </a:lnTo>
                <a:lnTo>
                  <a:pt x="235858" y="285980"/>
                </a:lnTo>
                <a:lnTo>
                  <a:pt x="236311" y="281666"/>
                </a:lnTo>
                <a:lnTo>
                  <a:pt x="237672" y="277578"/>
                </a:lnTo>
                <a:lnTo>
                  <a:pt x="239033" y="273945"/>
                </a:lnTo>
                <a:lnTo>
                  <a:pt x="240847" y="270312"/>
                </a:lnTo>
                <a:lnTo>
                  <a:pt x="243115" y="266906"/>
                </a:lnTo>
                <a:lnTo>
                  <a:pt x="245609" y="263955"/>
                </a:lnTo>
                <a:lnTo>
                  <a:pt x="248558" y="261230"/>
                </a:lnTo>
                <a:lnTo>
                  <a:pt x="377372" y="112503"/>
                </a:lnTo>
                <a:lnTo>
                  <a:pt x="380093" y="109324"/>
                </a:lnTo>
                <a:lnTo>
                  <a:pt x="383495" y="106599"/>
                </a:lnTo>
                <a:lnTo>
                  <a:pt x="386897" y="104556"/>
                </a:lnTo>
                <a:lnTo>
                  <a:pt x="390299" y="102512"/>
                </a:lnTo>
                <a:lnTo>
                  <a:pt x="394381" y="100696"/>
                </a:lnTo>
                <a:lnTo>
                  <a:pt x="398236" y="99560"/>
                </a:lnTo>
                <a:lnTo>
                  <a:pt x="402772" y="98652"/>
                </a:lnTo>
                <a:lnTo>
                  <a:pt x="407081" y="98425"/>
                </a:lnTo>
                <a:close/>
                <a:moveTo>
                  <a:pt x="706437" y="0"/>
                </a:moveTo>
                <a:lnTo>
                  <a:pt x="710520" y="0"/>
                </a:lnTo>
                <a:lnTo>
                  <a:pt x="714375" y="0"/>
                </a:lnTo>
                <a:lnTo>
                  <a:pt x="718230" y="453"/>
                </a:lnTo>
                <a:lnTo>
                  <a:pt x="722086" y="907"/>
                </a:lnTo>
                <a:lnTo>
                  <a:pt x="725941" y="1361"/>
                </a:lnTo>
                <a:lnTo>
                  <a:pt x="729570" y="2495"/>
                </a:lnTo>
                <a:lnTo>
                  <a:pt x="733425" y="3402"/>
                </a:lnTo>
                <a:lnTo>
                  <a:pt x="736827" y="4762"/>
                </a:lnTo>
                <a:lnTo>
                  <a:pt x="740455" y="5896"/>
                </a:lnTo>
                <a:lnTo>
                  <a:pt x="743857" y="7711"/>
                </a:lnTo>
                <a:lnTo>
                  <a:pt x="747032" y="9298"/>
                </a:lnTo>
                <a:lnTo>
                  <a:pt x="750434" y="11112"/>
                </a:lnTo>
                <a:lnTo>
                  <a:pt x="753609" y="13153"/>
                </a:lnTo>
                <a:lnTo>
                  <a:pt x="756557" y="15195"/>
                </a:lnTo>
                <a:lnTo>
                  <a:pt x="759279" y="17689"/>
                </a:lnTo>
                <a:lnTo>
                  <a:pt x="762227" y="19957"/>
                </a:lnTo>
                <a:lnTo>
                  <a:pt x="764722" y="22679"/>
                </a:lnTo>
                <a:lnTo>
                  <a:pt x="767670" y="25173"/>
                </a:lnTo>
                <a:lnTo>
                  <a:pt x="769711" y="27895"/>
                </a:lnTo>
                <a:lnTo>
                  <a:pt x="771979" y="30843"/>
                </a:lnTo>
                <a:lnTo>
                  <a:pt x="774247" y="33791"/>
                </a:lnTo>
                <a:lnTo>
                  <a:pt x="776288" y="37193"/>
                </a:lnTo>
                <a:lnTo>
                  <a:pt x="778329" y="40368"/>
                </a:lnTo>
                <a:lnTo>
                  <a:pt x="779690" y="43543"/>
                </a:lnTo>
                <a:lnTo>
                  <a:pt x="781504" y="47171"/>
                </a:lnTo>
                <a:lnTo>
                  <a:pt x="782865" y="50573"/>
                </a:lnTo>
                <a:lnTo>
                  <a:pt x="783998" y="53975"/>
                </a:lnTo>
                <a:lnTo>
                  <a:pt x="784906" y="57830"/>
                </a:lnTo>
                <a:lnTo>
                  <a:pt x="786040" y="61459"/>
                </a:lnTo>
                <a:lnTo>
                  <a:pt x="786493" y="65314"/>
                </a:lnTo>
                <a:lnTo>
                  <a:pt x="786947" y="68943"/>
                </a:lnTo>
                <a:lnTo>
                  <a:pt x="787400" y="73025"/>
                </a:lnTo>
                <a:lnTo>
                  <a:pt x="787400" y="77107"/>
                </a:lnTo>
                <a:lnTo>
                  <a:pt x="787400" y="80963"/>
                </a:lnTo>
                <a:lnTo>
                  <a:pt x="786947" y="84818"/>
                </a:lnTo>
                <a:lnTo>
                  <a:pt x="786493" y="88673"/>
                </a:lnTo>
                <a:lnTo>
                  <a:pt x="786040" y="92529"/>
                </a:lnTo>
                <a:lnTo>
                  <a:pt x="784906" y="96157"/>
                </a:lnTo>
                <a:lnTo>
                  <a:pt x="783998" y="100013"/>
                </a:lnTo>
                <a:lnTo>
                  <a:pt x="782865" y="103415"/>
                </a:lnTo>
                <a:lnTo>
                  <a:pt x="781504" y="106817"/>
                </a:lnTo>
                <a:lnTo>
                  <a:pt x="779690" y="110445"/>
                </a:lnTo>
                <a:lnTo>
                  <a:pt x="778329" y="113620"/>
                </a:lnTo>
                <a:lnTo>
                  <a:pt x="776288" y="116795"/>
                </a:lnTo>
                <a:lnTo>
                  <a:pt x="774247" y="120197"/>
                </a:lnTo>
                <a:lnTo>
                  <a:pt x="772206" y="123145"/>
                </a:lnTo>
                <a:lnTo>
                  <a:pt x="769711" y="125867"/>
                </a:lnTo>
                <a:lnTo>
                  <a:pt x="767670" y="128815"/>
                </a:lnTo>
                <a:lnTo>
                  <a:pt x="764722" y="131309"/>
                </a:lnTo>
                <a:lnTo>
                  <a:pt x="762227" y="134031"/>
                </a:lnTo>
                <a:lnTo>
                  <a:pt x="759279" y="136299"/>
                </a:lnTo>
                <a:lnTo>
                  <a:pt x="756557" y="138567"/>
                </a:lnTo>
                <a:lnTo>
                  <a:pt x="753609" y="140835"/>
                </a:lnTo>
                <a:lnTo>
                  <a:pt x="750434" y="142876"/>
                </a:lnTo>
                <a:lnTo>
                  <a:pt x="747032" y="144690"/>
                </a:lnTo>
                <a:lnTo>
                  <a:pt x="743857" y="146277"/>
                </a:lnTo>
                <a:lnTo>
                  <a:pt x="740455" y="148092"/>
                </a:lnTo>
                <a:lnTo>
                  <a:pt x="736827" y="149226"/>
                </a:lnTo>
                <a:lnTo>
                  <a:pt x="733425" y="150586"/>
                </a:lnTo>
                <a:lnTo>
                  <a:pt x="729570" y="151493"/>
                </a:lnTo>
                <a:lnTo>
                  <a:pt x="725941" y="152627"/>
                </a:lnTo>
                <a:lnTo>
                  <a:pt x="722086" y="153081"/>
                </a:lnTo>
                <a:lnTo>
                  <a:pt x="718230" y="153535"/>
                </a:lnTo>
                <a:lnTo>
                  <a:pt x="714375" y="153988"/>
                </a:lnTo>
                <a:lnTo>
                  <a:pt x="710520" y="153988"/>
                </a:lnTo>
                <a:lnTo>
                  <a:pt x="706437" y="153988"/>
                </a:lnTo>
                <a:lnTo>
                  <a:pt x="702582" y="153535"/>
                </a:lnTo>
                <a:lnTo>
                  <a:pt x="698727" y="153081"/>
                </a:lnTo>
                <a:lnTo>
                  <a:pt x="695098" y="152627"/>
                </a:lnTo>
                <a:lnTo>
                  <a:pt x="691243" y="151493"/>
                </a:lnTo>
                <a:lnTo>
                  <a:pt x="687614" y="150586"/>
                </a:lnTo>
                <a:lnTo>
                  <a:pt x="683986" y="149226"/>
                </a:lnTo>
                <a:lnTo>
                  <a:pt x="680584" y="148092"/>
                </a:lnTo>
                <a:lnTo>
                  <a:pt x="677182" y="146277"/>
                </a:lnTo>
                <a:lnTo>
                  <a:pt x="673553" y="144690"/>
                </a:lnTo>
                <a:lnTo>
                  <a:pt x="670605" y="142876"/>
                </a:lnTo>
                <a:lnTo>
                  <a:pt x="667430" y="140835"/>
                </a:lnTo>
                <a:lnTo>
                  <a:pt x="664255" y="138567"/>
                </a:lnTo>
                <a:lnTo>
                  <a:pt x="661307" y="136299"/>
                </a:lnTo>
                <a:lnTo>
                  <a:pt x="658586" y="134031"/>
                </a:lnTo>
                <a:lnTo>
                  <a:pt x="655864" y="131309"/>
                </a:lnTo>
                <a:lnTo>
                  <a:pt x="653369" y="128815"/>
                </a:lnTo>
                <a:lnTo>
                  <a:pt x="650875" y="125867"/>
                </a:lnTo>
                <a:lnTo>
                  <a:pt x="648607" y="123145"/>
                </a:lnTo>
                <a:lnTo>
                  <a:pt x="646566" y="120197"/>
                </a:lnTo>
                <a:lnTo>
                  <a:pt x="644752" y="116795"/>
                </a:lnTo>
                <a:lnTo>
                  <a:pt x="642710" y="113620"/>
                </a:lnTo>
                <a:lnTo>
                  <a:pt x="640896" y="110445"/>
                </a:lnTo>
                <a:lnTo>
                  <a:pt x="639535" y="106817"/>
                </a:lnTo>
                <a:lnTo>
                  <a:pt x="638175" y="103415"/>
                </a:lnTo>
                <a:lnTo>
                  <a:pt x="637041" y="100013"/>
                </a:lnTo>
                <a:lnTo>
                  <a:pt x="635907" y="96157"/>
                </a:lnTo>
                <a:lnTo>
                  <a:pt x="635000" y="92529"/>
                </a:lnTo>
                <a:lnTo>
                  <a:pt x="634546" y="88673"/>
                </a:lnTo>
                <a:lnTo>
                  <a:pt x="633866" y="84818"/>
                </a:lnTo>
                <a:lnTo>
                  <a:pt x="633412" y="80963"/>
                </a:lnTo>
                <a:lnTo>
                  <a:pt x="633412" y="77107"/>
                </a:lnTo>
                <a:lnTo>
                  <a:pt x="633412" y="73025"/>
                </a:lnTo>
                <a:lnTo>
                  <a:pt x="633866" y="68943"/>
                </a:lnTo>
                <a:lnTo>
                  <a:pt x="634546" y="65314"/>
                </a:lnTo>
                <a:lnTo>
                  <a:pt x="635000" y="61232"/>
                </a:lnTo>
                <a:lnTo>
                  <a:pt x="635907" y="57830"/>
                </a:lnTo>
                <a:lnTo>
                  <a:pt x="637041" y="53975"/>
                </a:lnTo>
                <a:lnTo>
                  <a:pt x="638175" y="50573"/>
                </a:lnTo>
                <a:lnTo>
                  <a:pt x="639535" y="47171"/>
                </a:lnTo>
                <a:lnTo>
                  <a:pt x="640896" y="43543"/>
                </a:lnTo>
                <a:lnTo>
                  <a:pt x="642710" y="40368"/>
                </a:lnTo>
                <a:lnTo>
                  <a:pt x="644752" y="37193"/>
                </a:lnTo>
                <a:lnTo>
                  <a:pt x="646566" y="33791"/>
                </a:lnTo>
                <a:lnTo>
                  <a:pt x="648607" y="30843"/>
                </a:lnTo>
                <a:lnTo>
                  <a:pt x="650875" y="27895"/>
                </a:lnTo>
                <a:lnTo>
                  <a:pt x="653369" y="25173"/>
                </a:lnTo>
                <a:lnTo>
                  <a:pt x="655864" y="22452"/>
                </a:lnTo>
                <a:lnTo>
                  <a:pt x="658586" y="19957"/>
                </a:lnTo>
                <a:lnTo>
                  <a:pt x="661307" y="17689"/>
                </a:lnTo>
                <a:lnTo>
                  <a:pt x="664255" y="15195"/>
                </a:lnTo>
                <a:lnTo>
                  <a:pt x="667430" y="13153"/>
                </a:lnTo>
                <a:lnTo>
                  <a:pt x="670605" y="11112"/>
                </a:lnTo>
                <a:lnTo>
                  <a:pt x="673553" y="9298"/>
                </a:lnTo>
                <a:lnTo>
                  <a:pt x="677182" y="7484"/>
                </a:lnTo>
                <a:lnTo>
                  <a:pt x="680584" y="5896"/>
                </a:lnTo>
                <a:lnTo>
                  <a:pt x="683986" y="4762"/>
                </a:lnTo>
                <a:lnTo>
                  <a:pt x="687614" y="3402"/>
                </a:lnTo>
                <a:lnTo>
                  <a:pt x="691243" y="2495"/>
                </a:lnTo>
                <a:lnTo>
                  <a:pt x="695098" y="1361"/>
                </a:lnTo>
                <a:lnTo>
                  <a:pt x="698727" y="907"/>
                </a:lnTo>
                <a:lnTo>
                  <a:pt x="702582" y="453"/>
                </a:lnTo>
                <a:lnTo>
                  <a:pt x="7064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0" y="-20538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674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8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第二部分 请添加您的标题</a:t>
            </a:r>
          </a:p>
        </p:txBody>
      </p:sp>
      <p:sp>
        <p:nvSpPr>
          <p:cNvPr id="7" name="MH_Other_1"/>
          <p:cNvSpPr/>
          <p:nvPr>
            <p:custDataLst>
              <p:tags r:id="rId3"/>
            </p:custDataLst>
          </p:nvPr>
        </p:nvSpPr>
        <p:spPr>
          <a:xfrm rot="16200000">
            <a:off x="2617517" y="-34866"/>
            <a:ext cx="831056" cy="5958233"/>
          </a:xfrm>
          <a:custGeom>
            <a:avLst/>
            <a:gdLst>
              <a:gd name="connsiteX0" fmla="*/ 804334 w 1109136"/>
              <a:gd name="connsiteY0" fmla="*/ 5994403 h 7018869"/>
              <a:gd name="connsiteX1" fmla="*/ 304801 w 1109136"/>
              <a:gd name="connsiteY1" fmla="*/ 5994403 h 7018869"/>
              <a:gd name="connsiteX2" fmla="*/ 554568 w 1109136"/>
              <a:gd name="connsiteY2" fmla="*/ 0 h 7018869"/>
              <a:gd name="connsiteX3" fmla="*/ 1109136 w 1109136"/>
              <a:gd name="connsiteY3" fmla="*/ 5994405 h 7018869"/>
              <a:gd name="connsiteX4" fmla="*/ 554568 w 1109136"/>
              <a:gd name="connsiteY4" fmla="*/ 7018869 h 7018869"/>
              <a:gd name="connsiteX5" fmla="*/ 0 w 1109136"/>
              <a:gd name="connsiteY5" fmla="*/ 5994405 h 701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136" h="7018869">
                <a:moveTo>
                  <a:pt x="804334" y="5994403"/>
                </a:moveTo>
                <a:lnTo>
                  <a:pt x="304801" y="5994403"/>
                </a:lnTo>
                <a:lnTo>
                  <a:pt x="554568" y="0"/>
                </a:lnTo>
                <a:close/>
                <a:moveTo>
                  <a:pt x="1109136" y="5994405"/>
                </a:moveTo>
                <a:lnTo>
                  <a:pt x="554568" y="7018869"/>
                </a:lnTo>
                <a:lnTo>
                  <a:pt x="0" y="599440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9000"/>
                </a:schemeClr>
              </a:gs>
              <a:gs pos="50000">
                <a:schemeClr val="accent1">
                  <a:alpha val="3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MH_Text_5"/>
          <p:cNvSpPr txBox="1"/>
          <p:nvPr>
            <p:custDataLst>
              <p:tags r:id="rId4"/>
            </p:custDataLst>
          </p:nvPr>
        </p:nvSpPr>
        <p:spPr>
          <a:xfrm rot="20536885">
            <a:off x="2383462" y="1708376"/>
            <a:ext cx="1528371" cy="750094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0" name="MH_Text_3"/>
          <p:cNvSpPr txBox="1"/>
          <p:nvPr>
            <p:custDataLst>
              <p:tags r:id="rId5"/>
            </p:custDataLst>
          </p:nvPr>
        </p:nvSpPr>
        <p:spPr>
          <a:xfrm rot="20536885">
            <a:off x="864972" y="2132238"/>
            <a:ext cx="1286826" cy="597694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0" name="MH_Text_6"/>
          <p:cNvSpPr txBox="1"/>
          <p:nvPr>
            <p:custDataLst>
              <p:tags r:id="rId6"/>
            </p:custDataLst>
          </p:nvPr>
        </p:nvSpPr>
        <p:spPr>
          <a:xfrm rot="1063115" flipH="1">
            <a:off x="2383462" y="3430020"/>
            <a:ext cx="1528371" cy="750094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1" name="MH_Text_4"/>
          <p:cNvSpPr txBox="1"/>
          <p:nvPr>
            <p:custDataLst>
              <p:tags r:id="rId7"/>
            </p:custDataLst>
          </p:nvPr>
        </p:nvSpPr>
        <p:spPr>
          <a:xfrm rot="1063115" flipH="1">
            <a:off x="864972" y="3158559"/>
            <a:ext cx="1286826" cy="597694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cs typeface="+mn-ea"/>
                <a:sym typeface="+mn-lt"/>
              </a:rPr>
              <a:t>简要说明文字</a:t>
            </a:r>
            <a:endParaRPr lang="en-US" altLang="zh-CN" sz="10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088" name="MH_Other_2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 flipV="1">
            <a:off x="3675933" y="1483348"/>
            <a:ext cx="515578" cy="1193006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9" name="MH_Other_3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flipH="1" flipV="1">
            <a:off x="1993594" y="1951274"/>
            <a:ext cx="343248" cy="796529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1" name="MH_Other_5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H="1">
            <a:off x="3675933" y="3212137"/>
            <a:ext cx="515578" cy="1193006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2" name="MH_Other_6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 flipH="1">
            <a:off x="1993594" y="3140699"/>
            <a:ext cx="343248" cy="796528"/>
          </a:xfrm>
          <a:prstGeom prst="line">
            <a:avLst/>
          </a:prstGeom>
          <a:noFill/>
          <a:ln w="12700" algn="ctr">
            <a:solidFill>
              <a:schemeClr val="accent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MH_SubTitle_1"/>
          <p:cNvSpPr>
            <a:spLocks/>
          </p:cNvSpPr>
          <p:nvPr>
            <p:custDataLst>
              <p:tags r:id="rId12"/>
            </p:custDataLst>
          </p:nvPr>
        </p:nvSpPr>
        <p:spPr>
          <a:xfrm rot="20400000">
            <a:off x="2163009" y="1169837"/>
            <a:ext cx="1512000" cy="396000"/>
          </a:xfrm>
          <a:custGeom>
            <a:avLst/>
            <a:gdLst>
              <a:gd name="connsiteX0" fmla="*/ 1179667 w 1179667"/>
              <a:gd name="connsiteY0" fmla="*/ 0 h 440338"/>
              <a:gd name="connsiteX1" fmla="*/ 1179667 w 1179667"/>
              <a:gd name="connsiteY1" fmla="*/ 440338 h 440338"/>
              <a:gd name="connsiteX2" fmla="*/ 0 w 1179667"/>
              <a:gd name="connsiteY2" fmla="*/ 402694 h 440338"/>
              <a:gd name="connsiteX3" fmla="*/ 0 w 1179667"/>
              <a:gd name="connsiteY3" fmla="*/ 37644 h 44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9667" h="440338">
                <a:moveTo>
                  <a:pt x="1179667" y="0"/>
                </a:moveTo>
                <a:lnTo>
                  <a:pt x="1179667" y="440338"/>
                </a:lnTo>
                <a:lnTo>
                  <a:pt x="0" y="402694"/>
                </a:lnTo>
                <a:lnTo>
                  <a:pt x="0" y="376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执行能力</a:t>
            </a:r>
          </a:p>
        </p:txBody>
      </p:sp>
      <p:sp>
        <p:nvSpPr>
          <p:cNvPr id="30" name="MH_SubTitle_1"/>
          <p:cNvSpPr>
            <a:spLocks/>
          </p:cNvSpPr>
          <p:nvPr>
            <p:custDataLst>
              <p:tags r:id="rId13"/>
            </p:custDataLst>
          </p:nvPr>
        </p:nvSpPr>
        <p:spPr>
          <a:xfrm rot="20400000">
            <a:off x="601397" y="1713749"/>
            <a:ext cx="1402655" cy="406810"/>
          </a:xfrm>
          <a:custGeom>
            <a:avLst/>
            <a:gdLst>
              <a:gd name="connsiteX0" fmla="*/ 1179667 w 1179667"/>
              <a:gd name="connsiteY0" fmla="*/ 0 h 440338"/>
              <a:gd name="connsiteX1" fmla="*/ 1179667 w 1179667"/>
              <a:gd name="connsiteY1" fmla="*/ 440338 h 440338"/>
              <a:gd name="connsiteX2" fmla="*/ 0 w 1179667"/>
              <a:gd name="connsiteY2" fmla="*/ 402694 h 440338"/>
              <a:gd name="connsiteX3" fmla="*/ 0 w 1179667"/>
              <a:gd name="connsiteY3" fmla="*/ 37644 h 44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9667" h="440338">
                <a:moveTo>
                  <a:pt x="1179667" y="0"/>
                </a:moveTo>
                <a:lnTo>
                  <a:pt x="1179667" y="440338"/>
                </a:lnTo>
                <a:lnTo>
                  <a:pt x="0" y="402694"/>
                </a:lnTo>
                <a:lnTo>
                  <a:pt x="0" y="376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协调能力</a:t>
            </a:r>
          </a:p>
        </p:txBody>
      </p:sp>
      <p:sp>
        <p:nvSpPr>
          <p:cNvPr id="34" name="MH_SubTitle_4"/>
          <p:cNvSpPr/>
          <p:nvPr>
            <p:custDataLst>
              <p:tags r:id="rId14"/>
            </p:custDataLst>
          </p:nvPr>
        </p:nvSpPr>
        <p:spPr>
          <a:xfrm rot="1200000">
            <a:off x="603104" y="3734896"/>
            <a:ext cx="1404000" cy="406800"/>
          </a:xfrm>
          <a:custGeom>
            <a:avLst/>
            <a:gdLst>
              <a:gd name="connsiteX0" fmla="*/ 0 w 1473056"/>
              <a:gd name="connsiteY0" fmla="*/ 45170 h 528376"/>
              <a:gd name="connsiteX1" fmla="*/ 1473056 w 1473056"/>
              <a:gd name="connsiteY1" fmla="*/ 0 h 528376"/>
              <a:gd name="connsiteX2" fmla="*/ 1473056 w 1473056"/>
              <a:gd name="connsiteY2" fmla="*/ 528376 h 528376"/>
              <a:gd name="connsiteX3" fmla="*/ 0 w 1473056"/>
              <a:gd name="connsiteY3" fmla="*/ 483205 h 5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056" h="528376">
                <a:moveTo>
                  <a:pt x="0" y="45170"/>
                </a:moveTo>
                <a:lnTo>
                  <a:pt x="1473056" y="0"/>
                </a:lnTo>
                <a:lnTo>
                  <a:pt x="1473056" y="528376"/>
                </a:lnTo>
                <a:lnTo>
                  <a:pt x="0" y="4832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管理能力</a:t>
            </a:r>
          </a:p>
        </p:txBody>
      </p:sp>
      <p:sp>
        <p:nvSpPr>
          <p:cNvPr id="36" name="MH_SubTitle_4"/>
          <p:cNvSpPr/>
          <p:nvPr>
            <p:custDataLst>
              <p:tags r:id="rId15"/>
            </p:custDataLst>
          </p:nvPr>
        </p:nvSpPr>
        <p:spPr>
          <a:xfrm rot="1200000">
            <a:off x="2155587" y="4279409"/>
            <a:ext cx="1512000" cy="432000"/>
          </a:xfrm>
          <a:custGeom>
            <a:avLst/>
            <a:gdLst>
              <a:gd name="connsiteX0" fmla="*/ 0 w 1473056"/>
              <a:gd name="connsiteY0" fmla="*/ 45170 h 528376"/>
              <a:gd name="connsiteX1" fmla="*/ 1473056 w 1473056"/>
              <a:gd name="connsiteY1" fmla="*/ 0 h 528376"/>
              <a:gd name="connsiteX2" fmla="*/ 1473056 w 1473056"/>
              <a:gd name="connsiteY2" fmla="*/ 528376 h 528376"/>
              <a:gd name="connsiteX3" fmla="*/ 0 w 1473056"/>
              <a:gd name="connsiteY3" fmla="*/ 483205 h 5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056" h="528376">
                <a:moveTo>
                  <a:pt x="0" y="45170"/>
                </a:moveTo>
                <a:lnTo>
                  <a:pt x="1473056" y="0"/>
                </a:lnTo>
                <a:lnTo>
                  <a:pt x="1473056" y="528376"/>
                </a:lnTo>
                <a:lnTo>
                  <a:pt x="0" y="4832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合作能力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55050" y="1970836"/>
            <a:ext cx="241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49"/>
          <p:cNvGrpSpPr>
            <a:grpSpLocks/>
          </p:cNvGrpSpPr>
          <p:nvPr/>
        </p:nvGrpSpPr>
        <p:grpSpPr bwMode="auto">
          <a:xfrm>
            <a:off x="6265795" y="1586271"/>
            <a:ext cx="2133897" cy="338554"/>
            <a:chOff x="607026" y="179664"/>
            <a:chExt cx="2845506" cy="451470"/>
          </a:xfrm>
        </p:grpSpPr>
        <p:sp>
          <p:nvSpPr>
            <p:cNvPr id="41" name="文本框 50"/>
            <p:cNvSpPr txBox="1">
              <a:spLocks noChangeArrowheads="1"/>
            </p:cNvSpPr>
            <p:nvPr/>
          </p:nvSpPr>
          <p:spPr bwMode="auto">
            <a:xfrm>
              <a:off x="743804" y="179664"/>
              <a:ext cx="2708728" cy="45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单击此处添加小标题</a:t>
              </a:r>
            </a:p>
          </p:txBody>
        </p:sp>
        <p:sp>
          <p:nvSpPr>
            <p:cNvPr id="42" name="等腰三角形 41"/>
            <p:cNvSpPr/>
            <p:nvPr/>
          </p:nvSpPr>
          <p:spPr>
            <a:xfrm rot="16200000" flipH="1" flipV="1">
              <a:off x="549865" y="367020"/>
              <a:ext cx="228634" cy="114312"/>
            </a:xfrm>
            <a:prstGeom prst="triangle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6208618" y="2048254"/>
            <a:ext cx="2683865" cy="2008240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您的内容打在这里，或者通过复制您的文本后，在此框中选择粘贴，并选择只保留文字。您的内容打在这里，或者通过复制您的文本后，在此框中选择粘贴亮亮图文旗舰店</a:t>
            </a: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https://liangliangtuwen.tmall.com</a:t>
            </a:r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此框中选择粘贴，并选择只保留文字。</a:t>
            </a:r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4" name="KSO_Shape"/>
          <p:cNvSpPr>
            <a:spLocks/>
          </p:cNvSpPr>
          <p:nvPr/>
        </p:nvSpPr>
        <p:spPr bwMode="auto">
          <a:xfrm>
            <a:off x="4131670" y="2490291"/>
            <a:ext cx="952500" cy="889000"/>
          </a:xfrm>
          <a:custGeom>
            <a:avLst/>
            <a:gdLst>
              <a:gd name="T0" fmla="*/ 1516226 w 900113"/>
              <a:gd name="T1" fmla="*/ 397797 h 839788"/>
              <a:gd name="T2" fmla="*/ 1842604 w 900113"/>
              <a:gd name="T3" fmla="*/ 646339 h 839788"/>
              <a:gd name="T4" fmla="*/ 1880522 w 900113"/>
              <a:gd name="T5" fmla="*/ 670376 h 839788"/>
              <a:gd name="T6" fmla="*/ 1904041 w 900113"/>
              <a:gd name="T7" fmla="*/ 714123 h 839788"/>
              <a:gd name="T8" fmla="*/ 1898761 w 900113"/>
              <a:gd name="T9" fmla="*/ 762199 h 839788"/>
              <a:gd name="T10" fmla="*/ 1868522 w 900113"/>
              <a:gd name="T11" fmla="*/ 799694 h 839788"/>
              <a:gd name="T12" fmla="*/ 1829165 w 900113"/>
              <a:gd name="T13" fmla="*/ 814117 h 839788"/>
              <a:gd name="T14" fmla="*/ 1428871 w 900113"/>
              <a:gd name="T15" fmla="*/ 808349 h 839788"/>
              <a:gd name="T16" fmla="*/ 1394793 w 900113"/>
              <a:gd name="T17" fmla="*/ 789119 h 839788"/>
              <a:gd name="T18" fmla="*/ 1371273 w 900113"/>
              <a:gd name="T19" fmla="*/ 752102 h 839788"/>
              <a:gd name="T20" fmla="*/ 1367434 w 900113"/>
              <a:gd name="T21" fmla="*/ 581921 h 839788"/>
              <a:gd name="T22" fmla="*/ 1360715 w 900113"/>
              <a:gd name="T23" fmla="*/ 1029489 h 839788"/>
              <a:gd name="T24" fmla="*/ 1375593 w 900113"/>
              <a:gd name="T25" fmla="*/ 1084293 h 839788"/>
              <a:gd name="T26" fmla="*/ 1367434 w 900113"/>
              <a:gd name="T27" fmla="*/ 1141021 h 839788"/>
              <a:gd name="T28" fmla="*/ 1225362 w 900113"/>
              <a:gd name="T29" fmla="*/ 1734733 h 839788"/>
              <a:gd name="T30" fmla="*/ 1185045 w 900113"/>
              <a:gd name="T31" fmla="*/ 1768386 h 839788"/>
              <a:gd name="T32" fmla="*/ 1129369 w 900113"/>
              <a:gd name="T33" fmla="*/ 1777519 h 839788"/>
              <a:gd name="T34" fmla="*/ 1073693 w 900113"/>
              <a:gd name="T35" fmla="*/ 1754444 h 839788"/>
              <a:gd name="T36" fmla="*/ 1039614 w 900113"/>
              <a:gd name="T37" fmla="*/ 1704446 h 839788"/>
              <a:gd name="T38" fmla="*/ 1037214 w 900113"/>
              <a:gd name="T39" fmla="*/ 1653009 h 839788"/>
              <a:gd name="T40" fmla="*/ 666199 w 900113"/>
              <a:gd name="T41" fmla="*/ 1195825 h 839788"/>
              <a:gd name="T42" fmla="*/ 626362 w 900113"/>
              <a:gd name="T43" fmla="*/ 1217939 h 839788"/>
              <a:gd name="T44" fmla="*/ 545727 w 900113"/>
              <a:gd name="T45" fmla="*/ 1229476 h 839788"/>
              <a:gd name="T46" fmla="*/ 63837 w 900113"/>
              <a:gd name="T47" fmla="*/ 1221303 h 839788"/>
              <a:gd name="T48" fmla="*/ 22078 w 900113"/>
              <a:gd name="T49" fmla="*/ 1189094 h 839788"/>
              <a:gd name="T50" fmla="*/ 961 w 900113"/>
              <a:gd name="T51" fmla="*/ 1137174 h 839788"/>
              <a:gd name="T52" fmla="*/ 11039 w 900113"/>
              <a:gd name="T53" fmla="*/ 1077562 h 839788"/>
              <a:gd name="T54" fmla="*/ 52317 w 900113"/>
              <a:gd name="T55" fmla="*/ 1033817 h 839788"/>
              <a:gd name="T56" fmla="*/ 101274 w 900113"/>
              <a:gd name="T57" fmla="*/ 1019875 h 839788"/>
              <a:gd name="T58" fmla="*/ 637401 w 900113"/>
              <a:gd name="T59" fmla="*/ 672781 h 839788"/>
              <a:gd name="T60" fmla="*/ 589883 w 900113"/>
              <a:gd name="T61" fmla="*/ 695376 h 839788"/>
              <a:gd name="T62" fmla="*/ 541407 w 900113"/>
              <a:gd name="T63" fmla="*/ 686240 h 839788"/>
              <a:gd name="T64" fmla="*/ 508288 w 900113"/>
              <a:gd name="T65" fmla="*/ 653550 h 839788"/>
              <a:gd name="T66" fmla="*/ 499170 w 900113"/>
              <a:gd name="T67" fmla="*/ 605477 h 839788"/>
              <a:gd name="T68" fmla="*/ 519807 w 900113"/>
              <a:gd name="T69" fmla="*/ 558846 h 839788"/>
              <a:gd name="T70" fmla="*/ 826029 w 900113"/>
              <a:gd name="T71" fmla="*/ 217039 h 839788"/>
              <a:gd name="T72" fmla="*/ 1503745 w 900113"/>
              <a:gd name="T73" fmla="*/ 0 h 839788"/>
              <a:gd name="T74" fmla="*/ 1552221 w 900113"/>
              <a:gd name="T75" fmla="*/ 7203 h 839788"/>
              <a:gd name="T76" fmla="*/ 1594939 w 900113"/>
              <a:gd name="T77" fmla="*/ 27848 h 839788"/>
              <a:gd name="T78" fmla="*/ 1629017 w 900113"/>
              <a:gd name="T79" fmla="*/ 59059 h 839788"/>
              <a:gd name="T80" fmla="*/ 1653976 w 900113"/>
              <a:gd name="T81" fmla="*/ 99870 h 839788"/>
              <a:gd name="T82" fmla="*/ 1665495 w 900113"/>
              <a:gd name="T83" fmla="*/ 145966 h 839788"/>
              <a:gd name="T84" fmla="*/ 1663576 w 900113"/>
              <a:gd name="T85" fmla="*/ 195902 h 839788"/>
              <a:gd name="T86" fmla="*/ 1647256 w 900113"/>
              <a:gd name="T87" fmla="*/ 240556 h 839788"/>
              <a:gd name="T88" fmla="*/ 1618458 w 900113"/>
              <a:gd name="T89" fmla="*/ 278008 h 839788"/>
              <a:gd name="T90" fmla="*/ 1581019 w 900113"/>
              <a:gd name="T91" fmla="*/ 306338 h 839788"/>
              <a:gd name="T92" fmla="*/ 1536382 w 900113"/>
              <a:gd name="T93" fmla="*/ 323142 h 839788"/>
              <a:gd name="T94" fmla="*/ 1486945 w 900113"/>
              <a:gd name="T95" fmla="*/ 325064 h 839788"/>
              <a:gd name="T96" fmla="*/ 1440389 w 900113"/>
              <a:gd name="T97" fmla="*/ 313541 h 839788"/>
              <a:gd name="T98" fmla="*/ 1399591 w 900113"/>
              <a:gd name="T99" fmla="*/ 288572 h 839788"/>
              <a:gd name="T100" fmla="*/ 1368393 w 900113"/>
              <a:gd name="T101" fmla="*/ 254481 h 839788"/>
              <a:gd name="T102" fmla="*/ 1348234 w 900113"/>
              <a:gd name="T103" fmla="*/ 211748 h 839788"/>
              <a:gd name="T104" fmla="*/ 1340554 w 900113"/>
              <a:gd name="T105" fmla="*/ 163251 h 839788"/>
              <a:gd name="T106" fmla="*/ 1348234 w 900113"/>
              <a:gd name="T107" fmla="*/ 114276 h 839788"/>
              <a:gd name="T108" fmla="*/ 1368393 w 900113"/>
              <a:gd name="T109" fmla="*/ 71542 h 839788"/>
              <a:gd name="T110" fmla="*/ 1399591 w 900113"/>
              <a:gd name="T111" fmla="*/ 37451 h 839788"/>
              <a:gd name="T112" fmla="*/ 1440389 w 900113"/>
              <a:gd name="T113" fmla="*/ 12483 h 839788"/>
              <a:gd name="T114" fmla="*/ 1486945 w 900113"/>
              <a:gd name="T115" fmla="*/ 959 h 83978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00113" h="839788">
                <a:moveTo>
                  <a:pt x="407081" y="98425"/>
                </a:moveTo>
                <a:lnTo>
                  <a:pt x="593726" y="98425"/>
                </a:lnTo>
                <a:lnTo>
                  <a:pt x="613002" y="112276"/>
                </a:lnTo>
                <a:lnTo>
                  <a:pt x="655865" y="143157"/>
                </a:lnTo>
                <a:lnTo>
                  <a:pt x="700542" y="175627"/>
                </a:lnTo>
                <a:lnTo>
                  <a:pt x="716417" y="187888"/>
                </a:lnTo>
                <a:lnTo>
                  <a:pt x="721633" y="191748"/>
                </a:lnTo>
                <a:lnTo>
                  <a:pt x="724581" y="194246"/>
                </a:lnTo>
                <a:lnTo>
                  <a:pt x="724581" y="304145"/>
                </a:lnTo>
                <a:lnTo>
                  <a:pt x="864054" y="304145"/>
                </a:lnTo>
                <a:lnTo>
                  <a:pt x="867456" y="304599"/>
                </a:lnTo>
                <a:lnTo>
                  <a:pt x="870631" y="305280"/>
                </a:lnTo>
                <a:lnTo>
                  <a:pt x="874033" y="306643"/>
                </a:lnTo>
                <a:lnTo>
                  <a:pt x="877208" y="308005"/>
                </a:lnTo>
                <a:lnTo>
                  <a:pt x="880156" y="309821"/>
                </a:lnTo>
                <a:lnTo>
                  <a:pt x="883104" y="311865"/>
                </a:lnTo>
                <a:lnTo>
                  <a:pt x="885826" y="314136"/>
                </a:lnTo>
                <a:lnTo>
                  <a:pt x="888547" y="316633"/>
                </a:lnTo>
                <a:lnTo>
                  <a:pt x="891495" y="319585"/>
                </a:lnTo>
                <a:lnTo>
                  <a:pt x="893536" y="322764"/>
                </a:lnTo>
                <a:lnTo>
                  <a:pt x="895578" y="326397"/>
                </a:lnTo>
                <a:lnTo>
                  <a:pt x="897392" y="329803"/>
                </a:lnTo>
                <a:lnTo>
                  <a:pt x="898526" y="333436"/>
                </a:lnTo>
                <a:lnTo>
                  <a:pt x="899660" y="337296"/>
                </a:lnTo>
                <a:lnTo>
                  <a:pt x="900113" y="340929"/>
                </a:lnTo>
                <a:lnTo>
                  <a:pt x="900113" y="345016"/>
                </a:lnTo>
                <a:lnTo>
                  <a:pt x="900113" y="348876"/>
                </a:lnTo>
                <a:lnTo>
                  <a:pt x="899433" y="352509"/>
                </a:lnTo>
                <a:lnTo>
                  <a:pt x="898526" y="356142"/>
                </a:lnTo>
                <a:lnTo>
                  <a:pt x="897165" y="360003"/>
                </a:lnTo>
                <a:lnTo>
                  <a:pt x="895578" y="363408"/>
                </a:lnTo>
                <a:lnTo>
                  <a:pt x="893536" y="367042"/>
                </a:lnTo>
                <a:lnTo>
                  <a:pt x="891042" y="369993"/>
                </a:lnTo>
                <a:lnTo>
                  <a:pt x="888320" y="373172"/>
                </a:lnTo>
                <a:lnTo>
                  <a:pt x="885599" y="375443"/>
                </a:lnTo>
                <a:lnTo>
                  <a:pt x="882877" y="377713"/>
                </a:lnTo>
                <a:lnTo>
                  <a:pt x="879929" y="379530"/>
                </a:lnTo>
                <a:lnTo>
                  <a:pt x="876981" y="381119"/>
                </a:lnTo>
                <a:lnTo>
                  <a:pt x="874033" y="382482"/>
                </a:lnTo>
                <a:lnTo>
                  <a:pt x="870631" y="383390"/>
                </a:lnTo>
                <a:lnTo>
                  <a:pt x="867456" y="384298"/>
                </a:lnTo>
                <a:lnTo>
                  <a:pt x="864281" y="384525"/>
                </a:lnTo>
                <a:lnTo>
                  <a:pt x="695552" y="384525"/>
                </a:lnTo>
                <a:lnTo>
                  <a:pt x="690790" y="384525"/>
                </a:lnTo>
                <a:lnTo>
                  <a:pt x="686481" y="383844"/>
                </a:lnTo>
                <a:lnTo>
                  <a:pt x="682172" y="383390"/>
                </a:lnTo>
                <a:lnTo>
                  <a:pt x="678543" y="382709"/>
                </a:lnTo>
                <a:lnTo>
                  <a:pt x="675142" y="381801"/>
                </a:lnTo>
                <a:lnTo>
                  <a:pt x="671740" y="380438"/>
                </a:lnTo>
                <a:lnTo>
                  <a:pt x="668792" y="379303"/>
                </a:lnTo>
                <a:lnTo>
                  <a:pt x="666070" y="377713"/>
                </a:lnTo>
                <a:lnTo>
                  <a:pt x="663576" y="376124"/>
                </a:lnTo>
                <a:lnTo>
                  <a:pt x="661308" y="374535"/>
                </a:lnTo>
                <a:lnTo>
                  <a:pt x="659040" y="372718"/>
                </a:lnTo>
                <a:lnTo>
                  <a:pt x="657226" y="370902"/>
                </a:lnTo>
                <a:lnTo>
                  <a:pt x="655638" y="369085"/>
                </a:lnTo>
                <a:lnTo>
                  <a:pt x="653824" y="367042"/>
                </a:lnTo>
                <a:lnTo>
                  <a:pt x="651329" y="362954"/>
                </a:lnTo>
                <a:lnTo>
                  <a:pt x="649288" y="359321"/>
                </a:lnTo>
                <a:lnTo>
                  <a:pt x="647927" y="355234"/>
                </a:lnTo>
                <a:lnTo>
                  <a:pt x="646793" y="351828"/>
                </a:lnTo>
                <a:lnTo>
                  <a:pt x="646340" y="348422"/>
                </a:lnTo>
                <a:lnTo>
                  <a:pt x="645886" y="345698"/>
                </a:lnTo>
                <a:lnTo>
                  <a:pt x="645660" y="343881"/>
                </a:lnTo>
                <a:lnTo>
                  <a:pt x="645660" y="341837"/>
                </a:lnTo>
                <a:lnTo>
                  <a:pt x="646113" y="274854"/>
                </a:lnTo>
                <a:lnTo>
                  <a:pt x="547008" y="387931"/>
                </a:lnTo>
                <a:lnTo>
                  <a:pt x="636588" y="477849"/>
                </a:lnTo>
                <a:lnTo>
                  <a:pt x="637722" y="478757"/>
                </a:lnTo>
                <a:lnTo>
                  <a:pt x="639990" y="481482"/>
                </a:lnTo>
                <a:lnTo>
                  <a:pt x="641351" y="483752"/>
                </a:lnTo>
                <a:lnTo>
                  <a:pt x="642938" y="486250"/>
                </a:lnTo>
                <a:lnTo>
                  <a:pt x="644299" y="489429"/>
                </a:lnTo>
                <a:lnTo>
                  <a:pt x="646113" y="493062"/>
                </a:lnTo>
                <a:lnTo>
                  <a:pt x="647474" y="497149"/>
                </a:lnTo>
                <a:lnTo>
                  <a:pt x="648608" y="501690"/>
                </a:lnTo>
                <a:lnTo>
                  <a:pt x="649288" y="506686"/>
                </a:lnTo>
                <a:lnTo>
                  <a:pt x="649968" y="512135"/>
                </a:lnTo>
                <a:lnTo>
                  <a:pt x="649968" y="518266"/>
                </a:lnTo>
                <a:lnTo>
                  <a:pt x="649061" y="524624"/>
                </a:lnTo>
                <a:lnTo>
                  <a:pt x="648608" y="528030"/>
                </a:lnTo>
                <a:lnTo>
                  <a:pt x="647927" y="531663"/>
                </a:lnTo>
                <a:lnTo>
                  <a:pt x="647020" y="535296"/>
                </a:lnTo>
                <a:lnTo>
                  <a:pt x="646113" y="538929"/>
                </a:lnTo>
                <a:lnTo>
                  <a:pt x="587602" y="800279"/>
                </a:lnTo>
                <a:lnTo>
                  <a:pt x="586468" y="804366"/>
                </a:lnTo>
                <a:lnTo>
                  <a:pt x="585108" y="808453"/>
                </a:lnTo>
                <a:lnTo>
                  <a:pt x="583293" y="812086"/>
                </a:lnTo>
                <a:lnTo>
                  <a:pt x="581252" y="815946"/>
                </a:lnTo>
                <a:lnTo>
                  <a:pt x="578984" y="819352"/>
                </a:lnTo>
                <a:lnTo>
                  <a:pt x="576263" y="822758"/>
                </a:lnTo>
                <a:lnTo>
                  <a:pt x="573542" y="825710"/>
                </a:lnTo>
                <a:lnTo>
                  <a:pt x="570367" y="828662"/>
                </a:lnTo>
                <a:lnTo>
                  <a:pt x="567192" y="831160"/>
                </a:lnTo>
                <a:lnTo>
                  <a:pt x="563563" y="833430"/>
                </a:lnTo>
                <a:lnTo>
                  <a:pt x="559934" y="835247"/>
                </a:lnTo>
                <a:lnTo>
                  <a:pt x="555852" y="836836"/>
                </a:lnTo>
                <a:lnTo>
                  <a:pt x="551997" y="838199"/>
                </a:lnTo>
                <a:lnTo>
                  <a:pt x="547688" y="839107"/>
                </a:lnTo>
                <a:lnTo>
                  <a:pt x="543152" y="839561"/>
                </a:lnTo>
                <a:lnTo>
                  <a:pt x="538843" y="839788"/>
                </a:lnTo>
                <a:lnTo>
                  <a:pt x="533627" y="839561"/>
                </a:lnTo>
                <a:lnTo>
                  <a:pt x="528638" y="838880"/>
                </a:lnTo>
                <a:lnTo>
                  <a:pt x="523876" y="837745"/>
                </a:lnTo>
                <a:lnTo>
                  <a:pt x="519567" y="835928"/>
                </a:lnTo>
                <a:lnTo>
                  <a:pt x="515258" y="833884"/>
                </a:lnTo>
                <a:lnTo>
                  <a:pt x="510949" y="831387"/>
                </a:lnTo>
                <a:lnTo>
                  <a:pt x="507320" y="828662"/>
                </a:lnTo>
                <a:lnTo>
                  <a:pt x="503692" y="825483"/>
                </a:lnTo>
                <a:lnTo>
                  <a:pt x="500517" y="821850"/>
                </a:lnTo>
                <a:lnTo>
                  <a:pt x="497568" y="817990"/>
                </a:lnTo>
                <a:lnTo>
                  <a:pt x="495074" y="813903"/>
                </a:lnTo>
                <a:lnTo>
                  <a:pt x="493033" y="809362"/>
                </a:lnTo>
                <a:lnTo>
                  <a:pt x="491218" y="805047"/>
                </a:lnTo>
                <a:lnTo>
                  <a:pt x="490084" y="800279"/>
                </a:lnTo>
                <a:lnTo>
                  <a:pt x="489404" y="795284"/>
                </a:lnTo>
                <a:lnTo>
                  <a:pt x="489177" y="790288"/>
                </a:lnTo>
                <a:lnTo>
                  <a:pt x="489177" y="786882"/>
                </a:lnTo>
                <a:lnTo>
                  <a:pt x="489631" y="783703"/>
                </a:lnTo>
                <a:lnTo>
                  <a:pt x="490084" y="780752"/>
                </a:lnTo>
                <a:lnTo>
                  <a:pt x="490538" y="777800"/>
                </a:lnTo>
                <a:lnTo>
                  <a:pt x="538843" y="563225"/>
                </a:lnTo>
                <a:lnTo>
                  <a:pt x="420234" y="447876"/>
                </a:lnTo>
                <a:lnTo>
                  <a:pt x="318181" y="561635"/>
                </a:lnTo>
                <a:lnTo>
                  <a:pt x="317274" y="562543"/>
                </a:lnTo>
                <a:lnTo>
                  <a:pt x="314779" y="564814"/>
                </a:lnTo>
                <a:lnTo>
                  <a:pt x="312738" y="566403"/>
                </a:lnTo>
                <a:lnTo>
                  <a:pt x="310697" y="568220"/>
                </a:lnTo>
                <a:lnTo>
                  <a:pt x="307522" y="569809"/>
                </a:lnTo>
                <a:lnTo>
                  <a:pt x="304347" y="571853"/>
                </a:lnTo>
                <a:lnTo>
                  <a:pt x="300491" y="573669"/>
                </a:lnTo>
                <a:lnTo>
                  <a:pt x="295956" y="575259"/>
                </a:lnTo>
                <a:lnTo>
                  <a:pt x="291193" y="576848"/>
                </a:lnTo>
                <a:lnTo>
                  <a:pt x="285750" y="578438"/>
                </a:lnTo>
                <a:lnTo>
                  <a:pt x="279400" y="579346"/>
                </a:lnTo>
                <a:lnTo>
                  <a:pt x="272824" y="580027"/>
                </a:lnTo>
                <a:lnTo>
                  <a:pt x="265566" y="580708"/>
                </a:lnTo>
                <a:lnTo>
                  <a:pt x="257856" y="580708"/>
                </a:lnTo>
                <a:lnTo>
                  <a:pt x="50573" y="580936"/>
                </a:lnTo>
                <a:lnTo>
                  <a:pt x="46491" y="580936"/>
                </a:lnTo>
                <a:lnTo>
                  <a:pt x="42182" y="580254"/>
                </a:lnTo>
                <a:lnTo>
                  <a:pt x="37873" y="579573"/>
                </a:lnTo>
                <a:lnTo>
                  <a:pt x="34018" y="578438"/>
                </a:lnTo>
                <a:lnTo>
                  <a:pt x="30163" y="576848"/>
                </a:lnTo>
                <a:lnTo>
                  <a:pt x="26081" y="575032"/>
                </a:lnTo>
                <a:lnTo>
                  <a:pt x="22679" y="572761"/>
                </a:lnTo>
                <a:lnTo>
                  <a:pt x="19277" y="570264"/>
                </a:lnTo>
                <a:lnTo>
                  <a:pt x="16329" y="567993"/>
                </a:lnTo>
                <a:lnTo>
                  <a:pt x="13154" y="564814"/>
                </a:lnTo>
                <a:lnTo>
                  <a:pt x="10432" y="561635"/>
                </a:lnTo>
                <a:lnTo>
                  <a:pt x="7938" y="558229"/>
                </a:lnTo>
                <a:lnTo>
                  <a:pt x="5670" y="554369"/>
                </a:lnTo>
                <a:lnTo>
                  <a:pt x="4082" y="550736"/>
                </a:lnTo>
                <a:lnTo>
                  <a:pt x="2495" y="546422"/>
                </a:lnTo>
                <a:lnTo>
                  <a:pt x="1361" y="542108"/>
                </a:lnTo>
                <a:lnTo>
                  <a:pt x="454" y="537112"/>
                </a:lnTo>
                <a:lnTo>
                  <a:pt x="0" y="532117"/>
                </a:lnTo>
                <a:lnTo>
                  <a:pt x="227" y="527121"/>
                </a:lnTo>
                <a:lnTo>
                  <a:pt x="681" y="522353"/>
                </a:lnTo>
                <a:lnTo>
                  <a:pt x="1815" y="517812"/>
                </a:lnTo>
                <a:lnTo>
                  <a:pt x="3175" y="513271"/>
                </a:lnTo>
                <a:lnTo>
                  <a:pt x="5216" y="508956"/>
                </a:lnTo>
                <a:lnTo>
                  <a:pt x="7484" y="504642"/>
                </a:lnTo>
                <a:lnTo>
                  <a:pt x="10206" y="500782"/>
                </a:lnTo>
                <a:lnTo>
                  <a:pt x="13381" y="497149"/>
                </a:lnTo>
                <a:lnTo>
                  <a:pt x="16782" y="493970"/>
                </a:lnTo>
                <a:lnTo>
                  <a:pt x="20411" y="491018"/>
                </a:lnTo>
                <a:lnTo>
                  <a:pt x="24720" y="488294"/>
                </a:lnTo>
                <a:lnTo>
                  <a:pt x="29029" y="486250"/>
                </a:lnTo>
                <a:lnTo>
                  <a:pt x="33565" y="484206"/>
                </a:lnTo>
                <a:lnTo>
                  <a:pt x="38554" y="483071"/>
                </a:lnTo>
                <a:lnTo>
                  <a:pt x="41729" y="482617"/>
                </a:lnTo>
                <a:lnTo>
                  <a:pt x="44904" y="481936"/>
                </a:lnTo>
                <a:lnTo>
                  <a:pt x="47852" y="481709"/>
                </a:lnTo>
                <a:lnTo>
                  <a:pt x="50800" y="481936"/>
                </a:lnTo>
                <a:lnTo>
                  <a:pt x="229054" y="482390"/>
                </a:lnTo>
                <a:lnTo>
                  <a:pt x="492352" y="176762"/>
                </a:lnTo>
                <a:lnTo>
                  <a:pt x="423409" y="176308"/>
                </a:lnTo>
                <a:lnTo>
                  <a:pt x="304120" y="314590"/>
                </a:lnTo>
                <a:lnTo>
                  <a:pt x="301172" y="317769"/>
                </a:lnTo>
                <a:lnTo>
                  <a:pt x="298224" y="320493"/>
                </a:lnTo>
                <a:lnTo>
                  <a:pt x="294595" y="322991"/>
                </a:lnTo>
                <a:lnTo>
                  <a:pt x="290966" y="325035"/>
                </a:lnTo>
                <a:lnTo>
                  <a:pt x="286884" y="326624"/>
                </a:lnTo>
                <a:lnTo>
                  <a:pt x="283029" y="327759"/>
                </a:lnTo>
                <a:lnTo>
                  <a:pt x="278720" y="328441"/>
                </a:lnTo>
                <a:lnTo>
                  <a:pt x="274184" y="328895"/>
                </a:lnTo>
                <a:lnTo>
                  <a:pt x="270329" y="328441"/>
                </a:lnTo>
                <a:lnTo>
                  <a:pt x="266247" y="327987"/>
                </a:lnTo>
                <a:lnTo>
                  <a:pt x="262391" y="327078"/>
                </a:lnTo>
                <a:lnTo>
                  <a:pt x="258990" y="325716"/>
                </a:lnTo>
                <a:lnTo>
                  <a:pt x="255815" y="324126"/>
                </a:lnTo>
                <a:lnTo>
                  <a:pt x="252413" y="322310"/>
                </a:lnTo>
                <a:lnTo>
                  <a:pt x="249465" y="320039"/>
                </a:lnTo>
                <a:lnTo>
                  <a:pt x="246743" y="317542"/>
                </a:lnTo>
                <a:lnTo>
                  <a:pt x="244249" y="314817"/>
                </a:lnTo>
                <a:lnTo>
                  <a:pt x="241981" y="311865"/>
                </a:lnTo>
                <a:lnTo>
                  <a:pt x="240166" y="308686"/>
                </a:lnTo>
                <a:lnTo>
                  <a:pt x="238579" y="305053"/>
                </a:lnTo>
                <a:lnTo>
                  <a:pt x="237218" y="301647"/>
                </a:lnTo>
                <a:lnTo>
                  <a:pt x="236311" y="297787"/>
                </a:lnTo>
                <a:lnTo>
                  <a:pt x="235631" y="294154"/>
                </a:lnTo>
                <a:lnTo>
                  <a:pt x="235631" y="290067"/>
                </a:lnTo>
                <a:lnTo>
                  <a:pt x="235858" y="285980"/>
                </a:lnTo>
                <a:lnTo>
                  <a:pt x="236311" y="281666"/>
                </a:lnTo>
                <a:lnTo>
                  <a:pt x="237672" y="277578"/>
                </a:lnTo>
                <a:lnTo>
                  <a:pt x="239033" y="273945"/>
                </a:lnTo>
                <a:lnTo>
                  <a:pt x="240847" y="270312"/>
                </a:lnTo>
                <a:lnTo>
                  <a:pt x="243115" y="266906"/>
                </a:lnTo>
                <a:lnTo>
                  <a:pt x="245609" y="263955"/>
                </a:lnTo>
                <a:lnTo>
                  <a:pt x="248558" y="261230"/>
                </a:lnTo>
                <a:lnTo>
                  <a:pt x="377372" y="112503"/>
                </a:lnTo>
                <a:lnTo>
                  <a:pt x="380093" y="109324"/>
                </a:lnTo>
                <a:lnTo>
                  <a:pt x="383495" y="106599"/>
                </a:lnTo>
                <a:lnTo>
                  <a:pt x="386897" y="104556"/>
                </a:lnTo>
                <a:lnTo>
                  <a:pt x="390299" y="102512"/>
                </a:lnTo>
                <a:lnTo>
                  <a:pt x="394381" y="100696"/>
                </a:lnTo>
                <a:lnTo>
                  <a:pt x="398236" y="99560"/>
                </a:lnTo>
                <a:lnTo>
                  <a:pt x="402772" y="98652"/>
                </a:lnTo>
                <a:lnTo>
                  <a:pt x="407081" y="98425"/>
                </a:lnTo>
                <a:close/>
                <a:moveTo>
                  <a:pt x="706437" y="0"/>
                </a:moveTo>
                <a:lnTo>
                  <a:pt x="710520" y="0"/>
                </a:lnTo>
                <a:lnTo>
                  <a:pt x="714375" y="0"/>
                </a:lnTo>
                <a:lnTo>
                  <a:pt x="718230" y="453"/>
                </a:lnTo>
                <a:lnTo>
                  <a:pt x="722086" y="907"/>
                </a:lnTo>
                <a:lnTo>
                  <a:pt x="725941" y="1361"/>
                </a:lnTo>
                <a:lnTo>
                  <a:pt x="729570" y="2495"/>
                </a:lnTo>
                <a:lnTo>
                  <a:pt x="733425" y="3402"/>
                </a:lnTo>
                <a:lnTo>
                  <a:pt x="736827" y="4762"/>
                </a:lnTo>
                <a:lnTo>
                  <a:pt x="740455" y="5896"/>
                </a:lnTo>
                <a:lnTo>
                  <a:pt x="743857" y="7711"/>
                </a:lnTo>
                <a:lnTo>
                  <a:pt x="747032" y="9298"/>
                </a:lnTo>
                <a:lnTo>
                  <a:pt x="750434" y="11112"/>
                </a:lnTo>
                <a:lnTo>
                  <a:pt x="753609" y="13153"/>
                </a:lnTo>
                <a:lnTo>
                  <a:pt x="756557" y="15195"/>
                </a:lnTo>
                <a:lnTo>
                  <a:pt x="759279" y="17689"/>
                </a:lnTo>
                <a:lnTo>
                  <a:pt x="762227" y="19957"/>
                </a:lnTo>
                <a:lnTo>
                  <a:pt x="764722" y="22679"/>
                </a:lnTo>
                <a:lnTo>
                  <a:pt x="767670" y="25173"/>
                </a:lnTo>
                <a:lnTo>
                  <a:pt x="769711" y="27895"/>
                </a:lnTo>
                <a:lnTo>
                  <a:pt x="771979" y="30843"/>
                </a:lnTo>
                <a:lnTo>
                  <a:pt x="774247" y="33791"/>
                </a:lnTo>
                <a:lnTo>
                  <a:pt x="776288" y="37193"/>
                </a:lnTo>
                <a:lnTo>
                  <a:pt x="778329" y="40368"/>
                </a:lnTo>
                <a:lnTo>
                  <a:pt x="779690" y="43543"/>
                </a:lnTo>
                <a:lnTo>
                  <a:pt x="781504" y="47171"/>
                </a:lnTo>
                <a:lnTo>
                  <a:pt x="782865" y="50573"/>
                </a:lnTo>
                <a:lnTo>
                  <a:pt x="783998" y="53975"/>
                </a:lnTo>
                <a:lnTo>
                  <a:pt x="784906" y="57830"/>
                </a:lnTo>
                <a:lnTo>
                  <a:pt x="786040" y="61459"/>
                </a:lnTo>
                <a:lnTo>
                  <a:pt x="786493" y="65314"/>
                </a:lnTo>
                <a:lnTo>
                  <a:pt x="786947" y="68943"/>
                </a:lnTo>
                <a:lnTo>
                  <a:pt x="787400" y="73025"/>
                </a:lnTo>
                <a:lnTo>
                  <a:pt x="787400" y="77107"/>
                </a:lnTo>
                <a:lnTo>
                  <a:pt x="787400" y="80963"/>
                </a:lnTo>
                <a:lnTo>
                  <a:pt x="786947" y="84818"/>
                </a:lnTo>
                <a:lnTo>
                  <a:pt x="786493" y="88673"/>
                </a:lnTo>
                <a:lnTo>
                  <a:pt x="786040" y="92529"/>
                </a:lnTo>
                <a:lnTo>
                  <a:pt x="784906" y="96157"/>
                </a:lnTo>
                <a:lnTo>
                  <a:pt x="783998" y="100013"/>
                </a:lnTo>
                <a:lnTo>
                  <a:pt x="782865" y="103415"/>
                </a:lnTo>
                <a:lnTo>
                  <a:pt x="781504" y="106817"/>
                </a:lnTo>
                <a:lnTo>
                  <a:pt x="779690" y="110445"/>
                </a:lnTo>
                <a:lnTo>
                  <a:pt x="778329" y="113620"/>
                </a:lnTo>
                <a:lnTo>
                  <a:pt x="776288" y="116795"/>
                </a:lnTo>
                <a:lnTo>
                  <a:pt x="774247" y="120197"/>
                </a:lnTo>
                <a:lnTo>
                  <a:pt x="772206" y="123145"/>
                </a:lnTo>
                <a:lnTo>
                  <a:pt x="769711" y="125867"/>
                </a:lnTo>
                <a:lnTo>
                  <a:pt x="767670" y="128815"/>
                </a:lnTo>
                <a:lnTo>
                  <a:pt x="764722" y="131309"/>
                </a:lnTo>
                <a:lnTo>
                  <a:pt x="762227" y="134031"/>
                </a:lnTo>
                <a:lnTo>
                  <a:pt x="759279" y="136299"/>
                </a:lnTo>
                <a:lnTo>
                  <a:pt x="756557" y="138567"/>
                </a:lnTo>
                <a:lnTo>
                  <a:pt x="753609" y="140835"/>
                </a:lnTo>
                <a:lnTo>
                  <a:pt x="750434" y="142876"/>
                </a:lnTo>
                <a:lnTo>
                  <a:pt x="747032" y="144690"/>
                </a:lnTo>
                <a:lnTo>
                  <a:pt x="743857" y="146277"/>
                </a:lnTo>
                <a:lnTo>
                  <a:pt x="740455" y="148092"/>
                </a:lnTo>
                <a:lnTo>
                  <a:pt x="736827" y="149226"/>
                </a:lnTo>
                <a:lnTo>
                  <a:pt x="733425" y="150586"/>
                </a:lnTo>
                <a:lnTo>
                  <a:pt x="729570" y="151493"/>
                </a:lnTo>
                <a:lnTo>
                  <a:pt x="725941" y="152627"/>
                </a:lnTo>
                <a:lnTo>
                  <a:pt x="722086" y="153081"/>
                </a:lnTo>
                <a:lnTo>
                  <a:pt x="718230" y="153535"/>
                </a:lnTo>
                <a:lnTo>
                  <a:pt x="714375" y="153988"/>
                </a:lnTo>
                <a:lnTo>
                  <a:pt x="710520" y="153988"/>
                </a:lnTo>
                <a:lnTo>
                  <a:pt x="706437" y="153988"/>
                </a:lnTo>
                <a:lnTo>
                  <a:pt x="702582" y="153535"/>
                </a:lnTo>
                <a:lnTo>
                  <a:pt x="698727" y="153081"/>
                </a:lnTo>
                <a:lnTo>
                  <a:pt x="695098" y="152627"/>
                </a:lnTo>
                <a:lnTo>
                  <a:pt x="691243" y="151493"/>
                </a:lnTo>
                <a:lnTo>
                  <a:pt x="687614" y="150586"/>
                </a:lnTo>
                <a:lnTo>
                  <a:pt x="683986" y="149226"/>
                </a:lnTo>
                <a:lnTo>
                  <a:pt x="680584" y="148092"/>
                </a:lnTo>
                <a:lnTo>
                  <a:pt x="677182" y="146277"/>
                </a:lnTo>
                <a:lnTo>
                  <a:pt x="673553" y="144690"/>
                </a:lnTo>
                <a:lnTo>
                  <a:pt x="670605" y="142876"/>
                </a:lnTo>
                <a:lnTo>
                  <a:pt x="667430" y="140835"/>
                </a:lnTo>
                <a:lnTo>
                  <a:pt x="664255" y="138567"/>
                </a:lnTo>
                <a:lnTo>
                  <a:pt x="661307" y="136299"/>
                </a:lnTo>
                <a:lnTo>
                  <a:pt x="658586" y="134031"/>
                </a:lnTo>
                <a:lnTo>
                  <a:pt x="655864" y="131309"/>
                </a:lnTo>
                <a:lnTo>
                  <a:pt x="653369" y="128815"/>
                </a:lnTo>
                <a:lnTo>
                  <a:pt x="650875" y="125867"/>
                </a:lnTo>
                <a:lnTo>
                  <a:pt x="648607" y="123145"/>
                </a:lnTo>
                <a:lnTo>
                  <a:pt x="646566" y="120197"/>
                </a:lnTo>
                <a:lnTo>
                  <a:pt x="644752" y="116795"/>
                </a:lnTo>
                <a:lnTo>
                  <a:pt x="642710" y="113620"/>
                </a:lnTo>
                <a:lnTo>
                  <a:pt x="640896" y="110445"/>
                </a:lnTo>
                <a:lnTo>
                  <a:pt x="639535" y="106817"/>
                </a:lnTo>
                <a:lnTo>
                  <a:pt x="638175" y="103415"/>
                </a:lnTo>
                <a:lnTo>
                  <a:pt x="637041" y="100013"/>
                </a:lnTo>
                <a:lnTo>
                  <a:pt x="635907" y="96157"/>
                </a:lnTo>
                <a:lnTo>
                  <a:pt x="635000" y="92529"/>
                </a:lnTo>
                <a:lnTo>
                  <a:pt x="634546" y="88673"/>
                </a:lnTo>
                <a:lnTo>
                  <a:pt x="633866" y="84818"/>
                </a:lnTo>
                <a:lnTo>
                  <a:pt x="633412" y="80963"/>
                </a:lnTo>
                <a:lnTo>
                  <a:pt x="633412" y="77107"/>
                </a:lnTo>
                <a:lnTo>
                  <a:pt x="633412" y="73025"/>
                </a:lnTo>
                <a:lnTo>
                  <a:pt x="633866" y="68943"/>
                </a:lnTo>
                <a:lnTo>
                  <a:pt x="634546" y="65314"/>
                </a:lnTo>
                <a:lnTo>
                  <a:pt x="635000" y="61232"/>
                </a:lnTo>
                <a:lnTo>
                  <a:pt x="635907" y="57830"/>
                </a:lnTo>
                <a:lnTo>
                  <a:pt x="637041" y="53975"/>
                </a:lnTo>
                <a:lnTo>
                  <a:pt x="638175" y="50573"/>
                </a:lnTo>
                <a:lnTo>
                  <a:pt x="639535" y="47171"/>
                </a:lnTo>
                <a:lnTo>
                  <a:pt x="640896" y="43543"/>
                </a:lnTo>
                <a:lnTo>
                  <a:pt x="642710" y="40368"/>
                </a:lnTo>
                <a:lnTo>
                  <a:pt x="644752" y="37193"/>
                </a:lnTo>
                <a:lnTo>
                  <a:pt x="646566" y="33791"/>
                </a:lnTo>
                <a:lnTo>
                  <a:pt x="648607" y="30843"/>
                </a:lnTo>
                <a:lnTo>
                  <a:pt x="650875" y="27895"/>
                </a:lnTo>
                <a:lnTo>
                  <a:pt x="653369" y="25173"/>
                </a:lnTo>
                <a:lnTo>
                  <a:pt x="655864" y="22452"/>
                </a:lnTo>
                <a:lnTo>
                  <a:pt x="658586" y="19957"/>
                </a:lnTo>
                <a:lnTo>
                  <a:pt x="661307" y="17689"/>
                </a:lnTo>
                <a:lnTo>
                  <a:pt x="664255" y="15195"/>
                </a:lnTo>
                <a:lnTo>
                  <a:pt x="667430" y="13153"/>
                </a:lnTo>
                <a:lnTo>
                  <a:pt x="670605" y="11112"/>
                </a:lnTo>
                <a:lnTo>
                  <a:pt x="673553" y="9298"/>
                </a:lnTo>
                <a:lnTo>
                  <a:pt x="677182" y="7484"/>
                </a:lnTo>
                <a:lnTo>
                  <a:pt x="680584" y="5896"/>
                </a:lnTo>
                <a:lnTo>
                  <a:pt x="683986" y="4762"/>
                </a:lnTo>
                <a:lnTo>
                  <a:pt x="687614" y="3402"/>
                </a:lnTo>
                <a:lnTo>
                  <a:pt x="691243" y="2495"/>
                </a:lnTo>
                <a:lnTo>
                  <a:pt x="695098" y="1361"/>
                </a:lnTo>
                <a:lnTo>
                  <a:pt x="698727" y="907"/>
                </a:lnTo>
                <a:lnTo>
                  <a:pt x="702582" y="453"/>
                </a:lnTo>
                <a:lnTo>
                  <a:pt x="7064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717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7804" y="1539569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 spc="-150">
                <a:gradFill flip="none" rotWithShape="1">
                  <a:gsLst>
                    <a:gs pos="0">
                      <a:srgbClr val="FFC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b="0" dirty="0">
                <a:solidFill>
                  <a:schemeClr val="accent1"/>
                </a:solidFill>
                <a:effectLst/>
                <a:latin typeface="Impact" panose="020B0806030902050204" pitchFamily="34" charset="0"/>
                <a:ea typeface="+mn-ea"/>
                <a:cs typeface="+mn-ea"/>
                <a:sym typeface="+mn-lt"/>
              </a:rPr>
              <a:t>03</a:t>
            </a:r>
            <a:endParaRPr lang="zh-CN" altLang="en-US" sz="9600" b="0" dirty="0">
              <a:solidFill>
                <a:schemeClr val="accent1"/>
              </a:solidFill>
              <a:effectLst/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85180" y="357062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SCRAM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角色分配算法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339752" y="3507854"/>
            <a:ext cx="4464496" cy="0"/>
          </a:xfrm>
          <a:prstGeom prst="line">
            <a:avLst/>
          </a:prstGeom>
          <a:ln>
            <a:solidFill>
              <a:srgbClr val="FF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334898" y="4033504"/>
            <a:ext cx="4464496" cy="0"/>
          </a:xfrm>
          <a:prstGeom prst="line">
            <a:avLst/>
          </a:prstGeom>
          <a:ln>
            <a:solidFill>
              <a:srgbClr val="FF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noFill/>
          <a:ln w="19050">
            <a:solidFill>
              <a:srgbClr val="FFCC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833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Text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7866" y="1059977"/>
            <a:ext cx="2880320" cy="64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20000"/>
              </a:lnSpc>
              <a:defRPr/>
            </a:pPr>
            <a:endParaRPr lang="zh-CN" altLang="en-US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3757" y="484300"/>
            <a:ext cx="7499176" cy="439905"/>
          </a:xfrm>
        </p:spPr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SCRAM</a:t>
            </a:r>
            <a:r>
              <a:rPr lang="zh-CN" altLang="en-US" sz="3200" dirty="0">
                <a:solidFill>
                  <a:schemeClr val="accent1"/>
                </a:solidFill>
                <a:cs typeface="+mn-ea"/>
                <a:sym typeface="+mn-lt"/>
              </a:rPr>
              <a:t>角色分配算法</a:t>
            </a:r>
            <a:endParaRPr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898" y="1090613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+mj-lt"/>
                <a:ea typeface="+mj-ea"/>
                <a:cs typeface="+mn-ea"/>
              </a:rPr>
              <a:t>为什么要用角色分配？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2898" y="1605722"/>
            <a:ext cx="55072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+mj-lt"/>
                <a:ea typeface="+mj-ea"/>
                <a:cs typeface="+mn-ea"/>
              </a:rPr>
              <a:t>SCRAM</a:t>
            </a:r>
            <a:r>
              <a:rPr lang="zh-CN" altLang="en-US" sz="1600" dirty="0">
                <a:solidFill>
                  <a:schemeClr val="accent1"/>
                </a:solidFill>
                <a:latin typeface="+mj-lt"/>
                <a:ea typeface="+mj-ea"/>
                <a:cs typeface="+mn-ea"/>
              </a:rPr>
              <a:t>能做什么？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+mj-ea"/>
                <a:cs typeface="+mn-ea"/>
              </a:rPr>
              <a:t>将球场</a:t>
            </a:r>
            <a:r>
              <a:rPr lang="zh-CN" altLang="zh-CN" sz="1600" dirty="0">
                <a:solidFill>
                  <a:schemeClr val="bg1"/>
                </a:solidFill>
                <a:latin typeface="+mj-lt"/>
                <a:ea typeface="+mj-ea"/>
                <a:cs typeface="+mn-ea"/>
              </a:rPr>
              <a:t>的状态作为输入，并输出</a:t>
            </a:r>
            <a:r>
              <a:rPr lang="zh-CN" altLang="en-US" sz="1600" dirty="0">
                <a:solidFill>
                  <a:schemeClr val="bg1"/>
                </a:solidFill>
                <a:latin typeface="+mj-lt"/>
                <a:ea typeface="+mj-ea"/>
                <a:cs typeface="+mn-ea"/>
              </a:rPr>
              <a:t>球员</a:t>
            </a:r>
            <a:r>
              <a:rPr lang="zh-CN" altLang="zh-CN" sz="1600" dirty="0">
                <a:solidFill>
                  <a:schemeClr val="bg1"/>
                </a:solidFill>
                <a:latin typeface="+mj-lt"/>
                <a:ea typeface="+mj-ea"/>
                <a:cs typeface="+mn-ea"/>
              </a:rPr>
              <a:t>到角色的一对一映射。</a:t>
            </a:r>
          </a:p>
          <a:p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869706" y="1429167"/>
          <a:ext cx="4998438" cy="2798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83C67E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00192" y="2146164"/>
            <a:ext cx="2228826" cy="17478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944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2900" dirty="0">
                <a:solidFill>
                  <a:schemeClr val="accent1"/>
                </a:solidFill>
                <a:cs typeface="+mn-ea"/>
                <a:sym typeface="+mn-lt"/>
              </a:rPr>
              <a:t>SCRAM</a:t>
            </a:r>
            <a:r>
              <a:rPr lang="zh-CN" altLang="en-US" sz="2900" dirty="0">
                <a:solidFill>
                  <a:schemeClr val="accent1"/>
                </a:solidFill>
                <a:cs typeface="+mn-ea"/>
                <a:sym typeface="+mn-lt"/>
              </a:rPr>
              <a:t>角色分配算法</a:t>
            </a:r>
            <a:endParaRPr lang="zh-CN" altLang="zh-CN" sz="29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2" name="MH_Text_2"/>
          <p:cNvSpPr txBox="1"/>
          <p:nvPr>
            <p:custDataLst>
              <p:tags r:id="rId3"/>
            </p:custDataLst>
          </p:nvPr>
        </p:nvSpPr>
        <p:spPr>
          <a:xfrm>
            <a:off x="2159732" y="1262585"/>
            <a:ext cx="2952328" cy="711673"/>
          </a:xfrm>
          <a:prstGeom prst="rect">
            <a:avLst/>
          </a:prstGeom>
          <a:noFill/>
        </p:spPr>
        <p:txBody>
          <a:bodyPr lIns="121912" tIns="60956" rIns="121912" bIns="60956" anchor="ctr">
            <a:normAutofit fontScale="62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dirty="0">
                <a:solidFill>
                  <a:schemeClr val="bg1"/>
                </a:solidFill>
              </a:rPr>
              <a:t>首先，没有两个</a:t>
            </a:r>
            <a:r>
              <a:rPr lang="en-US" altLang="zh-CN" dirty="0">
                <a:solidFill>
                  <a:schemeClr val="bg1"/>
                </a:solidFill>
              </a:rPr>
              <a:t>agent</a:t>
            </a:r>
            <a:r>
              <a:rPr lang="zh-CN" altLang="zh-CN" dirty="0">
                <a:solidFill>
                  <a:schemeClr val="bg1"/>
                </a:solidFill>
              </a:rPr>
              <a:t>和两个目标位置占据相同的位置。其次，我们假设所有的</a:t>
            </a:r>
            <a:r>
              <a:rPr lang="en-US" altLang="zh-CN" dirty="0">
                <a:solidFill>
                  <a:schemeClr val="bg1"/>
                </a:solidFill>
              </a:rPr>
              <a:t>agent</a:t>
            </a:r>
            <a:r>
              <a:rPr lang="zh-CN" altLang="zh-CN" dirty="0">
                <a:solidFill>
                  <a:schemeClr val="bg1"/>
                </a:solidFill>
              </a:rPr>
              <a:t>以相同的速度沿直线向固定的目标位置移动。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MH_Text_2"/>
          <p:cNvSpPr txBox="1"/>
          <p:nvPr>
            <p:custDataLst>
              <p:tags r:id="rId4"/>
            </p:custDataLst>
          </p:nvPr>
        </p:nvSpPr>
        <p:spPr>
          <a:xfrm>
            <a:off x="2159732" y="2652290"/>
            <a:ext cx="3132348" cy="855564"/>
          </a:xfrm>
          <a:prstGeom prst="rect">
            <a:avLst/>
          </a:prstGeom>
          <a:noFill/>
        </p:spPr>
        <p:txBody>
          <a:bodyPr lIns="121912" tIns="60956" rIns="121912" bIns="60956" anchor="ctr">
            <a:normAutofit fontScale="850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1100" dirty="0">
                <a:solidFill>
                  <a:schemeClr val="bg1"/>
                </a:solidFill>
              </a:rPr>
              <a:t>最小化距离使得从</a:t>
            </a:r>
            <a:r>
              <a:rPr lang="en-US" altLang="zh-CN" sz="1100" dirty="0">
                <a:solidFill>
                  <a:schemeClr val="bg1"/>
                </a:solidFill>
              </a:rPr>
              <a:t>agent</a:t>
            </a:r>
            <a:r>
              <a:rPr lang="zh-CN" altLang="zh-CN" sz="1100" dirty="0">
                <a:solidFill>
                  <a:schemeClr val="bg1"/>
                </a:solidFill>
              </a:rPr>
              <a:t>到目标的距离最小化，同时最小化所有可能的映射。</a:t>
            </a:r>
            <a:endParaRPr lang="en-US" altLang="zh-CN" sz="11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zh-CN" sz="1100" dirty="0">
                <a:solidFill>
                  <a:schemeClr val="bg1"/>
                </a:solidFill>
              </a:rPr>
              <a:t>避免碰撞</a:t>
            </a:r>
            <a:r>
              <a:rPr lang="en-US" altLang="zh-CN" sz="1100" dirty="0">
                <a:solidFill>
                  <a:schemeClr val="bg1"/>
                </a:solidFill>
              </a:rPr>
              <a:t>——</a:t>
            </a:r>
            <a:r>
              <a:rPr lang="zh-CN" altLang="zh-CN" sz="1100" dirty="0">
                <a:solidFill>
                  <a:schemeClr val="bg1"/>
                </a:solidFill>
              </a:rPr>
              <a:t>当</a:t>
            </a:r>
            <a:r>
              <a:rPr lang="en-US" altLang="zh-CN" sz="1100" dirty="0">
                <a:solidFill>
                  <a:schemeClr val="bg1"/>
                </a:solidFill>
              </a:rPr>
              <a:t>agent</a:t>
            </a:r>
            <a:r>
              <a:rPr lang="zh-CN" altLang="zh-CN" sz="1100" dirty="0">
                <a:solidFill>
                  <a:schemeClr val="bg1"/>
                </a:solidFill>
              </a:rPr>
              <a:t>移动到指定位置时，它们不会相互碰撞</a:t>
            </a:r>
            <a:endParaRPr lang="en-US" altLang="zh-CN" sz="11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sym typeface="+mn-lt"/>
              </a:rPr>
              <a:t>动态一致性</a:t>
            </a:r>
          </a:p>
        </p:txBody>
      </p:sp>
      <p:sp>
        <p:nvSpPr>
          <p:cNvPr id="38" name="椭圆 37"/>
          <p:cNvSpPr/>
          <p:nvPr/>
        </p:nvSpPr>
        <p:spPr bwMode="auto">
          <a:xfrm>
            <a:off x="827584" y="2499742"/>
            <a:ext cx="938200" cy="9378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827584" y="1135003"/>
            <a:ext cx="938200" cy="93780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5736" y="927889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两个假设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95736" y="2392357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cs typeface="+mn-ea"/>
                <a:sym typeface="+mn-lt"/>
              </a:rPr>
              <a:t>特别功能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MH_Text_1"/>
          <p:cNvSpPr/>
          <p:nvPr>
            <p:custDataLst>
              <p:tags r:id="rId2"/>
            </p:custDataLst>
          </p:nvPr>
        </p:nvSpPr>
        <p:spPr>
          <a:xfrm>
            <a:off x="641036" y="810692"/>
            <a:ext cx="6408712" cy="648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91" tIns="0" rIns="119991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接口：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SCRAM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角色分配算法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MH_Text_1"/>
          <p:cNvSpPr/>
          <p:nvPr>
            <p:custDataLst>
              <p:tags r:id="rId3"/>
            </p:custDataLst>
          </p:nvPr>
        </p:nvSpPr>
        <p:spPr>
          <a:xfrm>
            <a:off x="611560" y="1115492"/>
            <a:ext cx="6408712" cy="648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91" tIns="0" rIns="119991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input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MH_Text_1"/>
          <p:cNvSpPr/>
          <p:nvPr>
            <p:custDataLst>
              <p:tags r:id="rId4"/>
            </p:custDataLst>
          </p:nvPr>
        </p:nvSpPr>
        <p:spPr>
          <a:xfrm>
            <a:off x="539552" y="1854258"/>
            <a:ext cx="6408712" cy="648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91" tIns="0" rIns="119991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output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640" y="1134803"/>
            <a:ext cx="2376264" cy="6571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641" y="1934203"/>
            <a:ext cx="3816424" cy="2600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640" y="2323679"/>
            <a:ext cx="2702996" cy="25002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3568" y="285978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</a:rPr>
              <a:t>效果：</a:t>
            </a:r>
            <a:endParaRPr lang="en-US" altLang="zh-CN" sz="1400" dirty="0">
              <a:solidFill>
                <a:schemeClr val="bg1"/>
              </a:solidFill>
              <a:cs typeface="+mn-ea"/>
            </a:endParaRPr>
          </a:p>
          <a:p>
            <a:r>
              <a:rPr lang="en-US" altLang="zh-CN" sz="1400" dirty="0">
                <a:solidFill>
                  <a:schemeClr val="bg1"/>
                </a:solidFill>
                <a:cs typeface="+mn-ea"/>
              </a:rPr>
              <a:t>            </a:t>
            </a: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优化时间复杂度；避免碰撞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24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94048" y="1035633"/>
            <a:ext cx="3240000" cy="324000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14132" y="544295"/>
            <a:ext cx="2700000" cy="119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47191" y="267892"/>
            <a:ext cx="1649643" cy="553996"/>
          </a:xfrm>
          <a:prstGeom prst="rect">
            <a:avLst/>
          </a:prstGeom>
          <a:noFill/>
        </p:spPr>
        <p:txBody>
          <a:bodyPr lIns="91438" tIns="45719" rIns="91438" bIns="45719">
            <a:spAutoFit/>
          </a:bodyPr>
          <a:lstStyle/>
          <a:p>
            <a:pPr algn="ctr">
              <a:defRPr/>
            </a:pPr>
            <a:r>
              <a:rPr lang="zh-CN" altLang="en-US" sz="3000" b="1" spc="150" dirty="0">
                <a:solidFill>
                  <a:schemeClr val="accent1"/>
                </a:solidFill>
                <a:cs typeface="+mn-ea"/>
                <a:sym typeface="+mn-lt"/>
              </a:rPr>
              <a:t>前 言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83361" y="1030822"/>
            <a:ext cx="3717032" cy="3240000"/>
          </a:xfrm>
          <a:prstGeom prst="rect">
            <a:avLst/>
          </a:prstGeom>
          <a:solidFill>
            <a:srgbClr val="FFCC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400352" y="544295"/>
            <a:ext cx="2700000" cy="119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4549741" y="1707691"/>
            <a:ext cx="3334655" cy="199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cs typeface="+mn-ea"/>
                <a:sym typeface="+mn-lt"/>
              </a:rPr>
              <a:t>       回顾这一年的工作，</a:t>
            </a: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Apollo3d</a:t>
            </a:r>
            <a:r>
              <a:rPr lang="zh-CN" altLang="en-US" sz="1400" dirty="0">
                <a:solidFill>
                  <a:schemeClr val="accent1"/>
                </a:solidFill>
                <a:cs typeface="+mn-ea"/>
                <a:sym typeface="+mn-lt"/>
              </a:rPr>
              <a:t>组在同伴们的合作下，较好地完成了自己的本职工作</a:t>
            </a: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。</a:t>
            </a:r>
            <a:r>
              <a:rPr lang="zh-CN" altLang="en-US" sz="1400" dirty="0">
                <a:solidFill>
                  <a:schemeClr val="accent1"/>
                </a:solidFill>
                <a:cs typeface="+mn-ea"/>
                <a:sym typeface="+mn-lt"/>
              </a:rPr>
              <a:t>通过一年来的学习与工作，项目上有了新的突破，球队的工作方式有了较大的改变，现将一年来的工作情况总结如下：</a:t>
            </a:r>
          </a:p>
        </p:txBody>
      </p:sp>
      <p:sp>
        <p:nvSpPr>
          <p:cNvPr id="14" name="矩形 13"/>
          <p:cNvSpPr/>
          <p:nvPr/>
        </p:nvSpPr>
        <p:spPr>
          <a:xfrm>
            <a:off x="4381592" y="1030820"/>
            <a:ext cx="37188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zh-CN" altLang="en-US" dirty="0">
                <a:cs typeface="+mn-ea"/>
                <a:sym typeface="+mn-lt"/>
              </a:rPr>
              <a:t>总结与展望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572000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17" name="燕尾形 16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7526038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20" name="燕尾形 19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9C0B801-B71D-4D2E-87C3-F56825EAE3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50" y="1297897"/>
            <a:ext cx="3179810" cy="27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6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7" name="Freeform 45"/>
          <p:cNvSpPr>
            <a:spLocks noEditPoints="1"/>
          </p:cNvSpPr>
          <p:nvPr/>
        </p:nvSpPr>
        <p:spPr bwMode="black">
          <a:xfrm>
            <a:off x="1564704" y="1361559"/>
            <a:ext cx="733488" cy="791227"/>
          </a:xfrm>
          <a:custGeom>
            <a:avLst/>
            <a:gdLst>
              <a:gd name="T0" fmla="*/ 2147483647 w 140"/>
              <a:gd name="T1" fmla="*/ 2147483647 h 151"/>
              <a:gd name="T2" fmla="*/ 2147483647 w 140"/>
              <a:gd name="T3" fmla="*/ 2147483647 h 151"/>
              <a:gd name="T4" fmla="*/ 2147483647 w 140"/>
              <a:gd name="T5" fmla="*/ 2147483647 h 151"/>
              <a:gd name="T6" fmla="*/ 2147483647 w 140"/>
              <a:gd name="T7" fmla="*/ 2147483647 h 151"/>
              <a:gd name="T8" fmla="*/ 2147483647 w 140"/>
              <a:gd name="T9" fmla="*/ 2147483647 h 151"/>
              <a:gd name="T10" fmla="*/ 2147483647 w 140"/>
              <a:gd name="T11" fmla="*/ 2147483647 h 151"/>
              <a:gd name="T12" fmla="*/ 2147483647 w 140"/>
              <a:gd name="T13" fmla="*/ 2147483647 h 151"/>
              <a:gd name="T14" fmla="*/ 1970892209 w 140"/>
              <a:gd name="T15" fmla="*/ 2147483647 h 151"/>
              <a:gd name="T16" fmla="*/ 1000605453 w 140"/>
              <a:gd name="T17" fmla="*/ 2147483647 h 151"/>
              <a:gd name="T18" fmla="*/ 1000605453 w 140"/>
              <a:gd name="T19" fmla="*/ 2147483647 h 151"/>
              <a:gd name="T20" fmla="*/ 1030929657 w 140"/>
              <a:gd name="T21" fmla="*/ 2147483647 h 151"/>
              <a:gd name="T22" fmla="*/ 1030929657 w 140"/>
              <a:gd name="T23" fmla="*/ 2147483647 h 151"/>
              <a:gd name="T24" fmla="*/ 1121891254 w 140"/>
              <a:gd name="T25" fmla="*/ 2147483647 h 151"/>
              <a:gd name="T26" fmla="*/ 1819282204 w 140"/>
              <a:gd name="T27" fmla="*/ 1455255883 h 151"/>
              <a:gd name="T28" fmla="*/ 2061853807 w 140"/>
              <a:gd name="T29" fmla="*/ 1182392437 h 151"/>
              <a:gd name="T30" fmla="*/ 2147483647 w 140"/>
              <a:gd name="T31" fmla="*/ 90950740 h 151"/>
              <a:gd name="T32" fmla="*/ 2147483647 w 140"/>
              <a:gd name="T33" fmla="*/ 242540783 h 151"/>
              <a:gd name="T34" fmla="*/ 2147483647 w 140"/>
              <a:gd name="T35" fmla="*/ 1061124842 h 151"/>
              <a:gd name="T36" fmla="*/ 2147483647 w 140"/>
              <a:gd name="T37" fmla="*/ 1819064176 h 151"/>
              <a:gd name="T38" fmla="*/ 2147483647 w 140"/>
              <a:gd name="T39" fmla="*/ 1879703480 h 151"/>
              <a:gd name="T40" fmla="*/ 2147483647 w 140"/>
              <a:gd name="T41" fmla="*/ 2147483647 h 151"/>
              <a:gd name="T42" fmla="*/ 2147483647 w 140"/>
              <a:gd name="T43" fmla="*/ 2147483647 h 151"/>
              <a:gd name="T44" fmla="*/ 909643855 w 140"/>
              <a:gd name="T45" fmla="*/ 2147483647 h 151"/>
              <a:gd name="T46" fmla="*/ 909643855 w 140"/>
              <a:gd name="T47" fmla="*/ 2147483647 h 151"/>
              <a:gd name="T48" fmla="*/ 909643855 w 140"/>
              <a:gd name="T49" fmla="*/ 2147483647 h 151"/>
              <a:gd name="T50" fmla="*/ 697390777 w 140"/>
              <a:gd name="T51" fmla="*/ 2147483647 h 151"/>
              <a:gd name="T52" fmla="*/ 212247485 w 140"/>
              <a:gd name="T53" fmla="*/ 2147483647 h 151"/>
              <a:gd name="T54" fmla="*/ 0 w 140"/>
              <a:gd name="T55" fmla="*/ 2147483647 h 151"/>
              <a:gd name="T56" fmla="*/ 0 w 140"/>
              <a:gd name="T57" fmla="*/ 2147483647 h 151"/>
              <a:gd name="T58" fmla="*/ 212247485 w 140"/>
              <a:gd name="T59" fmla="*/ 2147483647 h 151"/>
              <a:gd name="T60" fmla="*/ 697390777 w 140"/>
              <a:gd name="T61" fmla="*/ 2147483647 h 151"/>
              <a:gd name="T62" fmla="*/ 909643855 w 140"/>
              <a:gd name="T63" fmla="*/ 2147483647 h 15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40"/>
              <a:gd name="T97" fmla="*/ 0 h 151"/>
              <a:gd name="T98" fmla="*/ 140 w 140"/>
              <a:gd name="T99" fmla="*/ 151 h 15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40" h="151">
                <a:moveTo>
                  <a:pt x="135" y="85"/>
                </a:moveTo>
                <a:cubicBezTo>
                  <a:pt x="135" y="88"/>
                  <a:pt x="140" y="93"/>
                  <a:pt x="140" y="96"/>
                </a:cubicBezTo>
                <a:cubicBezTo>
                  <a:pt x="140" y="99"/>
                  <a:pt x="134" y="103"/>
                  <a:pt x="134" y="106"/>
                </a:cubicBezTo>
                <a:cubicBezTo>
                  <a:pt x="133" y="109"/>
                  <a:pt x="137" y="114"/>
                  <a:pt x="137" y="117"/>
                </a:cubicBezTo>
                <a:cubicBezTo>
                  <a:pt x="137" y="121"/>
                  <a:pt x="130" y="125"/>
                  <a:pt x="129" y="128"/>
                </a:cubicBezTo>
                <a:cubicBezTo>
                  <a:pt x="128" y="130"/>
                  <a:pt x="129" y="135"/>
                  <a:pt x="128" y="137"/>
                </a:cubicBezTo>
                <a:cubicBezTo>
                  <a:pt x="127" y="141"/>
                  <a:pt x="120" y="147"/>
                  <a:pt x="116" y="148"/>
                </a:cubicBezTo>
                <a:cubicBezTo>
                  <a:pt x="104" y="151"/>
                  <a:pt x="65" y="148"/>
                  <a:pt x="65" y="148"/>
                </a:cubicBezTo>
                <a:cubicBezTo>
                  <a:pt x="65" y="148"/>
                  <a:pt x="65" y="148"/>
                  <a:pt x="33" y="142"/>
                </a:cubicBezTo>
                <a:cubicBezTo>
                  <a:pt x="33" y="142"/>
                  <a:pt x="33" y="142"/>
                  <a:pt x="33" y="82"/>
                </a:cubicBezTo>
                <a:cubicBezTo>
                  <a:pt x="33" y="82"/>
                  <a:pt x="33" y="82"/>
                  <a:pt x="34" y="82"/>
                </a:cubicBezTo>
                <a:cubicBezTo>
                  <a:pt x="34" y="82"/>
                  <a:pt x="34" y="82"/>
                  <a:pt x="34" y="82"/>
                </a:cubicBezTo>
                <a:cubicBezTo>
                  <a:pt x="34" y="82"/>
                  <a:pt x="34" y="82"/>
                  <a:pt x="37" y="82"/>
                </a:cubicBezTo>
                <a:cubicBezTo>
                  <a:pt x="41" y="81"/>
                  <a:pt x="49" y="75"/>
                  <a:pt x="60" y="48"/>
                </a:cubicBezTo>
                <a:cubicBezTo>
                  <a:pt x="61" y="44"/>
                  <a:pt x="65" y="42"/>
                  <a:pt x="68" y="39"/>
                </a:cubicBezTo>
                <a:cubicBezTo>
                  <a:pt x="75" y="34"/>
                  <a:pt x="79" y="27"/>
                  <a:pt x="81" y="3"/>
                </a:cubicBezTo>
                <a:cubicBezTo>
                  <a:pt x="81" y="0"/>
                  <a:pt x="91" y="1"/>
                  <a:pt x="97" y="8"/>
                </a:cubicBezTo>
                <a:cubicBezTo>
                  <a:pt x="102" y="14"/>
                  <a:pt x="102" y="26"/>
                  <a:pt x="99" y="35"/>
                </a:cubicBezTo>
                <a:cubicBezTo>
                  <a:pt x="96" y="41"/>
                  <a:pt x="87" y="55"/>
                  <a:pt x="90" y="60"/>
                </a:cubicBezTo>
                <a:cubicBezTo>
                  <a:pt x="90" y="60"/>
                  <a:pt x="124" y="59"/>
                  <a:pt x="130" y="62"/>
                </a:cubicBezTo>
                <a:cubicBezTo>
                  <a:pt x="134" y="63"/>
                  <a:pt x="140" y="72"/>
                  <a:pt x="140" y="77"/>
                </a:cubicBezTo>
                <a:cubicBezTo>
                  <a:pt x="140" y="79"/>
                  <a:pt x="136" y="83"/>
                  <a:pt x="135" y="85"/>
                </a:cubicBezTo>
                <a:close/>
                <a:moveTo>
                  <a:pt x="30" y="137"/>
                </a:moveTo>
                <a:cubicBezTo>
                  <a:pt x="30" y="137"/>
                  <a:pt x="30" y="137"/>
                  <a:pt x="30" y="137"/>
                </a:cubicBezTo>
                <a:cubicBezTo>
                  <a:pt x="30" y="137"/>
                  <a:pt x="30" y="137"/>
                  <a:pt x="30" y="82"/>
                </a:cubicBezTo>
                <a:cubicBezTo>
                  <a:pt x="30" y="79"/>
                  <a:pt x="27" y="76"/>
                  <a:pt x="23" y="76"/>
                </a:cubicBezTo>
                <a:cubicBezTo>
                  <a:pt x="23" y="76"/>
                  <a:pt x="23" y="76"/>
                  <a:pt x="7" y="76"/>
                </a:cubicBezTo>
                <a:cubicBezTo>
                  <a:pt x="3" y="76"/>
                  <a:pt x="0" y="79"/>
                  <a:pt x="0" y="82"/>
                </a:cubicBezTo>
                <a:cubicBezTo>
                  <a:pt x="0" y="82"/>
                  <a:pt x="0" y="82"/>
                  <a:pt x="0" y="137"/>
                </a:cubicBezTo>
                <a:cubicBezTo>
                  <a:pt x="0" y="141"/>
                  <a:pt x="3" y="144"/>
                  <a:pt x="7" y="144"/>
                </a:cubicBezTo>
                <a:cubicBezTo>
                  <a:pt x="7" y="144"/>
                  <a:pt x="7" y="144"/>
                  <a:pt x="23" y="144"/>
                </a:cubicBezTo>
                <a:cubicBezTo>
                  <a:pt x="27" y="144"/>
                  <a:pt x="30" y="141"/>
                  <a:pt x="30" y="13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/>
        </p:spPr>
        <p:txBody>
          <a:bodyPr lIns="68568" tIns="34285" rIns="68568" bIns="34285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5" name="Group 41"/>
          <p:cNvGrpSpPr/>
          <p:nvPr/>
        </p:nvGrpSpPr>
        <p:grpSpPr bwMode="auto">
          <a:xfrm>
            <a:off x="3905987" y="1301801"/>
            <a:ext cx="1341929" cy="910695"/>
            <a:chOff x="-6467475" y="914401"/>
            <a:chExt cx="5765799" cy="3913187"/>
          </a:xfrm>
          <a:solidFill>
            <a:schemeClr val="accent2"/>
          </a:solidFill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>
              <a:off x="-6407150" y="2039938"/>
              <a:ext cx="2217737" cy="1112838"/>
            </a:xfrm>
            <a:custGeom>
              <a:avLst/>
              <a:gdLst>
                <a:gd name="T0" fmla="*/ 0 w 590"/>
                <a:gd name="T1" fmla="*/ 227 h 296"/>
                <a:gd name="T2" fmla="*/ 392 w 590"/>
                <a:gd name="T3" fmla="*/ 16 h 296"/>
                <a:gd name="T4" fmla="*/ 520 w 590"/>
                <a:gd name="T5" fmla="*/ 51 h 296"/>
                <a:gd name="T6" fmla="*/ 590 w 590"/>
                <a:gd name="T7" fmla="*/ 72 h 296"/>
                <a:gd name="T8" fmla="*/ 64 w 590"/>
                <a:gd name="T9" fmla="*/ 296 h 296"/>
                <a:gd name="T10" fmla="*/ 0 w 590"/>
                <a:gd name="T11" fmla="*/ 2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" h="296">
                  <a:moveTo>
                    <a:pt x="0" y="227"/>
                  </a:moveTo>
                  <a:cubicBezTo>
                    <a:pt x="0" y="227"/>
                    <a:pt x="166" y="21"/>
                    <a:pt x="392" y="16"/>
                  </a:cubicBezTo>
                  <a:cubicBezTo>
                    <a:pt x="392" y="16"/>
                    <a:pt x="462" y="0"/>
                    <a:pt x="520" y="51"/>
                  </a:cubicBezTo>
                  <a:cubicBezTo>
                    <a:pt x="520" y="51"/>
                    <a:pt x="571" y="59"/>
                    <a:pt x="590" y="72"/>
                  </a:cubicBezTo>
                  <a:cubicBezTo>
                    <a:pt x="590" y="72"/>
                    <a:pt x="310" y="29"/>
                    <a:pt x="64" y="296"/>
                  </a:cubicBezTo>
                  <a:cubicBezTo>
                    <a:pt x="64" y="296"/>
                    <a:pt x="16" y="275"/>
                    <a:pt x="0" y="2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6"/>
            <p:cNvSpPr>
              <a:spLocks/>
            </p:cNvSpPr>
            <p:nvPr/>
          </p:nvSpPr>
          <p:spPr bwMode="auto">
            <a:xfrm>
              <a:off x="-6467475" y="1279526"/>
              <a:ext cx="1849437" cy="1603375"/>
            </a:xfrm>
            <a:custGeom>
              <a:avLst/>
              <a:gdLst>
                <a:gd name="T0" fmla="*/ 0 w 492"/>
                <a:gd name="T1" fmla="*/ 426 h 426"/>
                <a:gd name="T2" fmla="*/ 341 w 492"/>
                <a:gd name="T3" fmla="*/ 70 h 426"/>
                <a:gd name="T4" fmla="*/ 468 w 492"/>
                <a:gd name="T5" fmla="*/ 13 h 426"/>
                <a:gd name="T6" fmla="*/ 492 w 492"/>
                <a:gd name="T7" fmla="*/ 47 h 426"/>
                <a:gd name="T8" fmla="*/ 309 w 492"/>
                <a:gd name="T9" fmla="*/ 222 h 426"/>
                <a:gd name="T10" fmla="*/ 0 w 492"/>
                <a:gd name="T11" fmla="*/ 42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2" h="426">
                  <a:moveTo>
                    <a:pt x="0" y="426"/>
                  </a:moveTo>
                  <a:cubicBezTo>
                    <a:pt x="341" y="70"/>
                    <a:pt x="341" y="70"/>
                    <a:pt x="341" y="70"/>
                  </a:cubicBezTo>
                  <a:cubicBezTo>
                    <a:pt x="341" y="70"/>
                    <a:pt x="408" y="0"/>
                    <a:pt x="468" y="13"/>
                  </a:cubicBezTo>
                  <a:cubicBezTo>
                    <a:pt x="468" y="13"/>
                    <a:pt x="487" y="24"/>
                    <a:pt x="492" y="47"/>
                  </a:cubicBezTo>
                  <a:cubicBezTo>
                    <a:pt x="309" y="222"/>
                    <a:pt x="309" y="222"/>
                    <a:pt x="309" y="222"/>
                  </a:cubicBezTo>
                  <a:cubicBezTo>
                    <a:pt x="309" y="222"/>
                    <a:pt x="186" y="242"/>
                    <a:pt x="0" y="42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7"/>
            <p:cNvSpPr>
              <a:spLocks/>
            </p:cNvSpPr>
            <p:nvPr/>
          </p:nvSpPr>
          <p:spPr bwMode="auto">
            <a:xfrm>
              <a:off x="-5113338" y="914401"/>
              <a:ext cx="852487" cy="1023938"/>
            </a:xfrm>
            <a:custGeom>
              <a:avLst/>
              <a:gdLst>
                <a:gd name="T0" fmla="*/ 0 w 227"/>
                <a:gd name="T1" fmla="*/ 139 h 272"/>
                <a:gd name="T2" fmla="*/ 163 w 227"/>
                <a:gd name="T3" fmla="*/ 120 h 272"/>
                <a:gd name="T4" fmla="*/ 227 w 227"/>
                <a:gd name="T5" fmla="*/ 272 h 272"/>
                <a:gd name="T6" fmla="*/ 147 w 227"/>
                <a:gd name="T7" fmla="*/ 136 h 272"/>
                <a:gd name="T8" fmla="*/ 0 w 227"/>
                <a:gd name="T9" fmla="*/ 13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272">
                  <a:moveTo>
                    <a:pt x="0" y="139"/>
                  </a:moveTo>
                  <a:cubicBezTo>
                    <a:pt x="0" y="139"/>
                    <a:pt x="110" y="0"/>
                    <a:pt x="163" y="120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147" y="136"/>
                    <a:pt x="147" y="136"/>
                    <a:pt x="147" y="136"/>
                  </a:cubicBezTo>
                  <a:cubicBezTo>
                    <a:pt x="147" y="136"/>
                    <a:pt x="120" y="40"/>
                    <a:pt x="0" y="139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-4692650" y="1208088"/>
              <a:ext cx="1563687" cy="2084388"/>
            </a:xfrm>
            <a:custGeom>
              <a:avLst/>
              <a:gdLst>
                <a:gd name="T0" fmla="*/ 0 w 416"/>
                <a:gd name="T1" fmla="*/ 0 h 554"/>
                <a:gd name="T2" fmla="*/ 110 w 416"/>
                <a:gd name="T3" fmla="*/ 21 h 554"/>
                <a:gd name="T4" fmla="*/ 168 w 416"/>
                <a:gd name="T5" fmla="*/ 74 h 554"/>
                <a:gd name="T6" fmla="*/ 310 w 416"/>
                <a:gd name="T7" fmla="*/ 394 h 554"/>
                <a:gd name="T8" fmla="*/ 416 w 416"/>
                <a:gd name="T9" fmla="*/ 554 h 554"/>
                <a:gd name="T10" fmla="*/ 295 w 416"/>
                <a:gd name="T11" fmla="*/ 477 h 554"/>
                <a:gd name="T12" fmla="*/ 144 w 416"/>
                <a:gd name="T13" fmla="*/ 280 h 554"/>
                <a:gd name="T14" fmla="*/ 0 w 416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6" h="554">
                  <a:moveTo>
                    <a:pt x="0" y="0"/>
                  </a:move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47" y="34"/>
                    <a:pt x="168" y="74"/>
                  </a:cubicBezTo>
                  <a:cubicBezTo>
                    <a:pt x="168" y="74"/>
                    <a:pt x="288" y="338"/>
                    <a:pt x="310" y="394"/>
                  </a:cubicBezTo>
                  <a:cubicBezTo>
                    <a:pt x="310" y="394"/>
                    <a:pt x="360" y="496"/>
                    <a:pt x="416" y="554"/>
                  </a:cubicBezTo>
                  <a:cubicBezTo>
                    <a:pt x="416" y="554"/>
                    <a:pt x="346" y="544"/>
                    <a:pt x="295" y="477"/>
                  </a:cubicBezTo>
                  <a:cubicBezTo>
                    <a:pt x="295" y="477"/>
                    <a:pt x="218" y="304"/>
                    <a:pt x="144" y="280"/>
                  </a:cubicBezTo>
                  <a:cubicBezTo>
                    <a:pt x="144" y="280"/>
                    <a:pt x="94" y="104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-3914775" y="1858963"/>
              <a:ext cx="2254250" cy="1847850"/>
            </a:xfrm>
            <a:custGeom>
              <a:avLst/>
              <a:gdLst>
                <a:gd name="T0" fmla="*/ 0 w 600"/>
                <a:gd name="T1" fmla="*/ 0 h 491"/>
                <a:gd name="T2" fmla="*/ 253 w 600"/>
                <a:gd name="T3" fmla="*/ 376 h 491"/>
                <a:gd name="T4" fmla="*/ 600 w 600"/>
                <a:gd name="T5" fmla="*/ 411 h 491"/>
                <a:gd name="T6" fmla="*/ 243 w 600"/>
                <a:gd name="T7" fmla="*/ 403 h 491"/>
                <a:gd name="T8" fmla="*/ 0 w 600"/>
                <a:gd name="T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491">
                  <a:moveTo>
                    <a:pt x="0" y="0"/>
                  </a:moveTo>
                  <a:cubicBezTo>
                    <a:pt x="0" y="0"/>
                    <a:pt x="144" y="309"/>
                    <a:pt x="253" y="376"/>
                  </a:cubicBezTo>
                  <a:cubicBezTo>
                    <a:pt x="253" y="376"/>
                    <a:pt x="389" y="469"/>
                    <a:pt x="600" y="411"/>
                  </a:cubicBezTo>
                  <a:cubicBezTo>
                    <a:pt x="600" y="411"/>
                    <a:pt x="477" y="491"/>
                    <a:pt x="243" y="403"/>
                  </a:cubicBezTo>
                  <a:cubicBezTo>
                    <a:pt x="243" y="403"/>
                    <a:pt x="136" y="376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-3027363" y="2701926"/>
              <a:ext cx="1954212" cy="873125"/>
            </a:xfrm>
            <a:custGeom>
              <a:avLst/>
              <a:gdLst>
                <a:gd name="T0" fmla="*/ 0 w 520"/>
                <a:gd name="T1" fmla="*/ 123 h 232"/>
                <a:gd name="T2" fmla="*/ 397 w 520"/>
                <a:gd name="T3" fmla="*/ 69 h 232"/>
                <a:gd name="T4" fmla="*/ 520 w 520"/>
                <a:gd name="T5" fmla="*/ 53 h 232"/>
                <a:gd name="T6" fmla="*/ 483 w 520"/>
                <a:gd name="T7" fmla="*/ 141 h 232"/>
                <a:gd name="T8" fmla="*/ 115 w 520"/>
                <a:gd name="T9" fmla="*/ 179 h 232"/>
                <a:gd name="T10" fmla="*/ 0 w 520"/>
                <a:gd name="T11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0" h="232">
                  <a:moveTo>
                    <a:pt x="0" y="123"/>
                  </a:moveTo>
                  <a:cubicBezTo>
                    <a:pt x="0" y="123"/>
                    <a:pt x="219" y="157"/>
                    <a:pt x="397" y="69"/>
                  </a:cubicBezTo>
                  <a:cubicBezTo>
                    <a:pt x="397" y="69"/>
                    <a:pt x="499" y="0"/>
                    <a:pt x="520" y="53"/>
                  </a:cubicBezTo>
                  <a:cubicBezTo>
                    <a:pt x="483" y="141"/>
                    <a:pt x="483" y="141"/>
                    <a:pt x="483" y="141"/>
                  </a:cubicBezTo>
                  <a:cubicBezTo>
                    <a:pt x="483" y="141"/>
                    <a:pt x="323" y="232"/>
                    <a:pt x="115" y="179"/>
                  </a:cubicBezTo>
                  <a:cubicBezTo>
                    <a:pt x="115" y="179"/>
                    <a:pt x="53" y="157"/>
                    <a:pt x="0" y="12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-6184900" y="2122488"/>
              <a:ext cx="2566987" cy="1030288"/>
            </a:xfrm>
            <a:custGeom>
              <a:avLst/>
              <a:gdLst>
                <a:gd name="T0" fmla="*/ 0 w 683"/>
                <a:gd name="T1" fmla="*/ 274 h 274"/>
                <a:gd name="T2" fmla="*/ 496 w 683"/>
                <a:gd name="T3" fmla="*/ 71 h 274"/>
                <a:gd name="T4" fmla="*/ 683 w 683"/>
                <a:gd name="T5" fmla="*/ 245 h 274"/>
                <a:gd name="T6" fmla="*/ 566 w 683"/>
                <a:gd name="T7" fmla="*/ 67 h 274"/>
                <a:gd name="T8" fmla="*/ 217 w 683"/>
                <a:gd name="T9" fmla="*/ 105 h 274"/>
                <a:gd name="T10" fmla="*/ 105 w 683"/>
                <a:gd name="T11" fmla="*/ 172 h 274"/>
                <a:gd name="T12" fmla="*/ 0 w 683"/>
                <a:gd name="T13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274">
                  <a:moveTo>
                    <a:pt x="0" y="274"/>
                  </a:moveTo>
                  <a:cubicBezTo>
                    <a:pt x="0" y="274"/>
                    <a:pt x="323" y="13"/>
                    <a:pt x="496" y="71"/>
                  </a:cubicBezTo>
                  <a:cubicBezTo>
                    <a:pt x="496" y="71"/>
                    <a:pt x="595" y="77"/>
                    <a:pt x="683" y="245"/>
                  </a:cubicBezTo>
                  <a:cubicBezTo>
                    <a:pt x="651" y="184"/>
                    <a:pt x="625" y="108"/>
                    <a:pt x="566" y="67"/>
                  </a:cubicBezTo>
                  <a:cubicBezTo>
                    <a:pt x="469" y="0"/>
                    <a:pt x="312" y="62"/>
                    <a:pt x="217" y="105"/>
                  </a:cubicBezTo>
                  <a:cubicBezTo>
                    <a:pt x="177" y="123"/>
                    <a:pt x="139" y="145"/>
                    <a:pt x="105" y="172"/>
                  </a:cubicBezTo>
                  <a:cubicBezTo>
                    <a:pt x="65" y="201"/>
                    <a:pt x="37" y="244"/>
                    <a:pt x="0" y="27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-4483100" y="2389188"/>
              <a:ext cx="1906587" cy="2078038"/>
            </a:xfrm>
            <a:custGeom>
              <a:avLst/>
              <a:gdLst>
                <a:gd name="T0" fmla="*/ 0 w 507"/>
                <a:gd name="T1" fmla="*/ 0 h 552"/>
                <a:gd name="T2" fmla="*/ 81 w 507"/>
                <a:gd name="T3" fmla="*/ 120 h 552"/>
                <a:gd name="T4" fmla="*/ 354 w 507"/>
                <a:gd name="T5" fmla="*/ 507 h 552"/>
                <a:gd name="T6" fmla="*/ 478 w 507"/>
                <a:gd name="T7" fmla="*/ 552 h 552"/>
                <a:gd name="T8" fmla="*/ 507 w 507"/>
                <a:gd name="T9" fmla="*/ 550 h 552"/>
                <a:gd name="T10" fmla="*/ 434 w 507"/>
                <a:gd name="T11" fmla="*/ 488 h 552"/>
                <a:gd name="T12" fmla="*/ 262 w 507"/>
                <a:gd name="T13" fmla="*/ 234 h 552"/>
                <a:gd name="T14" fmla="*/ 126 w 507"/>
                <a:gd name="T15" fmla="*/ 52 h 552"/>
                <a:gd name="T16" fmla="*/ 66 w 507"/>
                <a:gd name="T17" fmla="*/ 16 h 552"/>
                <a:gd name="T18" fmla="*/ 0 w 507"/>
                <a:gd name="T19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7" h="552">
                  <a:moveTo>
                    <a:pt x="0" y="0"/>
                  </a:moveTo>
                  <a:cubicBezTo>
                    <a:pt x="29" y="39"/>
                    <a:pt x="55" y="79"/>
                    <a:pt x="81" y="120"/>
                  </a:cubicBezTo>
                  <a:cubicBezTo>
                    <a:pt x="165" y="255"/>
                    <a:pt x="178" y="406"/>
                    <a:pt x="354" y="507"/>
                  </a:cubicBezTo>
                  <a:cubicBezTo>
                    <a:pt x="395" y="531"/>
                    <a:pt x="430" y="550"/>
                    <a:pt x="478" y="552"/>
                  </a:cubicBezTo>
                  <a:cubicBezTo>
                    <a:pt x="478" y="552"/>
                    <a:pt x="507" y="550"/>
                    <a:pt x="507" y="550"/>
                  </a:cubicBezTo>
                  <a:cubicBezTo>
                    <a:pt x="488" y="551"/>
                    <a:pt x="445" y="499"/>
                    <a:pt x="434" y="488"/>
                  </a:cubicBezTo>
                  <a:cubicBezTo>
                    <a:pt x="361" y="411"/>
                    <a:pt x="308" y="330"/>
                    <a:pt x="262" y="234"/>
                  </a:cubicBezTo>
                  <a:cubicBezTo>
                    <a:pt x="230" y="166"/>
                    <a:pt x="185" y="100"/>
                    <a:pt x="126" y="52"/>
                  </a:cubicBezTo>
                  <a:cubicBezTo>
                    <a:pt x="107" y="37"/>
                    <a:pt x="88" y="24"/>
                    <a:pt x="66" y="16"/>
                  </a:cubicBezTo>
                  <a:cubicBezTo>
                    <a:pt x="55" y="11"/>
                    <a:pt x="5" y="7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-3592513" y="3857626"/>
              <a:ext cx="2008187" cy="815975"/>
            </a:xfrm>
            <a:custGeom>
              <a:avLst/>
              <a:gdLst>
                <a:gd name="T0" fmla="*/ 1 w 534"/>
                <a:gd name="T1" fmla="*/ 50 h 217"/>
                <a:gd name="T2" fmla="*/ 0 w 534"/>
                <a:gd name="T3" fmla="*/ 50 h 217"/>
                <a:gd name="T4" fmla="*/ 251 w 534"/>
                <a:gd name="T5" fmla="*/ 200 h 217"/>
                <a:gd name="T6" fmla="*/ 404 w 534"/>
                <a:gd name="T7" fmla="*/ 130 h 217"/>
                <a:gd name="T8" fmla="*/ 534 w 534"/>
                <a:gd name="T9" fmla="*/ 0 h 217"/>
                <a:gd name="T10" fmla="*/ 287 w 534"/>
                <a:gd name="T11" fmla="*/ 164 h 217"/>
                <a:gd name="T12" fmla="*/ 1 w 534"/>
                <a:gd name="T13" fmla="*/ 5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4" h="217">
                  <a:moveTo>
                    <a:pt x="1" y="50"/>
                  </a:moveTo>
                  <a:cubicBezTo>
                    <a:pt x="1" y="50"/>
                    <a:pt x="0" y="50"/>
                    <a:pt x="0" y="50"/>
                  </a:cubicBezTo>
                  <a:cubicBezTo>
                    <a:pt x="61" y="136"/>
                    <a:pt x="135" y="217"/>
                    <a:pt x="251" y="200"/>
                  </a:cubicBezTo>
                  <a:cubicBezTo>
                    <a:pt x="307" y="192"/>
                    <a:pt x="359" y="162"/>
                    <a:pt x="404" y="130"/>
                  </a:cubicBezTo>
                  <a:cubicBezTo>
                    <a:pt x="455" y="93"/>
                    <a:pt x="488" y="41"/>
                    <a:pt x="534" y="0"/>
                  </a:cubicBezTo>
                  <a:cubicBezTo>
                    <a:pt x="463" y="64"/>
                    <a:pt x="384" y="142"/>
                    <a:pt x="287" y="164"/>
                  </a:cubicBezTo>
                  <a:cubicBezTo>
                    <a:pt x="178" y="190"/>
                    <a:pt x="83" y="111"/>
                    <a:pt x="1" y="5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-2551113" y="2932113"/>
              <a:ext cx="1849437" cy="1895475"/>
            </a:xfrm>
            <a:custGeom>
              <a:avLst/>
              <a:gdLst>
                <a:gd name="T0" fmla="*/ 0 w 492"/>
                <a:gd name="T1" fmla="*/ 448 h 504"/>
                <a:gd name="T2" fmla="*/ 218 w 492"/>
                <a:gd name="T3" fmla="*/ 419 h 504"/>
                <a:gd name="T4" fmla="*/ 473 w 492"/>
                <a:gd name="T5" fmla="*/ 91 h 504"/>
                <a:gd name="T6" fmla="*/ 481 w 492"/>
                <a:gd name="T7" fmla="*/ 59 h 504"/>
                <a:gd name="T8" fmla="*/ 414 w 492"/>
                <a:gd name="T9" fmla="*/ 0 h 504"/>
                <a:gd name="T10" fmla="*/ 0 w 492"/>
                <a:gd name="T11" fmla="*/ 448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2" h="504">
                  <a:moveTo>
                    <a:pt x="0" y="448"/>
                  </a:moveTo>
                  <a:cubicBezTo>
                    <a:pt x="0" y="448"/>
                    <a:pt x="130" y="504"/>
                    <a:pt x="218" y="419"/>
                  </a:cubicBezTo>
                  <a:cubicBezTo>
                    <a:pt x="218" y="419"/>
                    <a:pt x="404" y="270"/>
                    <a:pt x="473" y="91"/>
                  </a:cubicBezTo>
                  <a:cubicBezTo>
                    <a:pt x="473" y="91"/>
                    <a:pt x="492" y="64"/>
                    <a:pt x="481" y="59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14" y="0"/>
                    <a:pt x="224" y="398"/>
                    <a:pt x="0" y="44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-1754188" y="2682876"/>
              <a:ext cx="849312" cy="1181100"/>
            </a:xfrm>
            <a:custGeom>
              <a:avLst/>
              <a:gdLst>
                <a:gd name="T0" fmla="*/ 0 w 226"/>
                <a:gd name="T1" fmla="*/ 314 h 314"/>
                <a:gd name="T2" fmla="*/ 122 w 226"/>
                <a:gd name="T3" fmla="*/ 53 h 314"/>
                <a:gd name="T4" fmla="*/ 189 w 226"/>
                <a:gd name="T5" fmla="*/ 64 h 314"/>
                <a:gd name="T6" fmla="*/ 0 w 226"/>
                <a:gd name="T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314">
                  <a:moveTo>
                    <a:pt x="0" y="314"/>
                  </a:moveTo>
                  <a:cubicBezTo>
                    <a:pt x="0" y="314"/>
                    <a:pt x="226" y="56"/>
                    <a:pt x="122" y="53"/>
                  </a:cubicBezTo>
                  <a:cubicBezTo>
                    <a:pt x="122" y="53"/>
                    <a:pt x="181" y="0"/>
                    <a:pt x="189" y="64"/>
                  </a:cubicBezTo>
                  <a:cubicBezTo>
                    <a:pt x="189" y="64"/>
                    <a:pt x="80" y="277"/>
                    <a:pt x="0" y="31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-5448300" y="1908176"/>
              <a:ext cx="1390650" cy="466725"/>
            </a:xfrm>
            <a:custGeom>
              <a:avLst/>
              <a:gdLst>
                <a:gd name="T0" fmla="*/ 59 w 370"/>
                <a:gd name="T1" fmla="*/ 62 h 124"/>
                <a:gd name="T2" fmla="*/ 370 w 370"/>
                <a:gd name="T3" fmla="*/ 124 h 124"/>
                <a:gd name="T4" fmla="*/ 219 w 370"/>
                <a:gd name="T5" fmla="*/ 110 h 124"/>
                <a:gd name="T6" fmla="*/ 0 w 370"/>
                <a:gd name="T7" fmla="*/ 123 h 124"/>
                <a:gd name="T8" fmla="*/ 59 w 370"/>
                <a:gd name="T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24">
                  <a:moveTo>
                    <a:pt x="59" y="62"/>
                  </a:moveTo>
                  <a:cubicBezTo>
                    <a:pt x="59" y="62"/>
                    <a:pt x="202" y="0"/>
                    <a:pt x="370" y="124"/>
                  </a:cubicBezTo>
                  <a:cubicBezTo>
                    <a:pt x="219" y="110"/>
                    <a:pt x="219" y="110"/>
                    <a:pt x="219" y="110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59" y="6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-3527425" y="3051176"/>
              <a:ext cx="1866900" cy="722313"/>
            </a:xfrm>
            <a:custGeom>
              <a:avLst/>
              <a:gdLst>
                <a:gd name="T0" fmla="*/ 0 w 497"/>
                <a:gd name="T1" fmla="*/ 0 h 192"/>
                <a:gd name="T2" fmla="*/ 497 w 497"/>
                <a:gd name="T3" fmla="*/ 94 h 192"/>
                <a:gd name="T4" fmla="*/ 385 w 497"/>
                <a:gd name="T5" fmla="*/ 118 h 192"/>
                <a:gd name="T6" fmla="*/ 268 w 497"/>
                <a:gd name="T7" fmla="*/ 115 h 192"/>
                <a:gd name="T8" fmla="*/ 68 w 497"/>
                <a:gd name="T9" fmla="*/ 35 h 192"/>
                <a:gd name="T10" fmla="*/ 0 w 497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" h="192">
                  <a:moveTo>
                    <a:pt x="0" y="0"/>
                  </a:moveTo>
                  <a:cubicBezTo>
                    <a:pt x="0" y="0"/>
                    <a:pt x="166" y="192"/>
                    <a:pt x="497" y="94"/>
                  </a:cubicBezTo>
                  <a:cubicBezTo>
                    <a:pt x="385" y="118"/>
                    <a:pt x="385" y="118"/>
                    <a:pt x="385" y="118"/>
                  </a:cubicBezTo>
                  <a:cubicBezTo>
                    <a:pt x="268" y="115"/>
                    <a:pt x="268" y="115"/>
                    <a:pt x="268" y="115"/>
                  </a:cubicBezTo>
                  <a:cubicBezTo>
                    <a:pt x="68" y="35"/>
                    <a:pt x="68" y="35"/>
                    <a:pt x="68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-1690688" y="2671763"/>
              <a:ext cx="631825" cy="450850"/>
            </a:xfrm>
            <a:custGeom>
              <a:avLst/>
              <a:gdLst>
                <a:gd name="T0" fmla="*/ 0 w 168"/>
                <a:gd name="T1" fmla="*/ 96 h 120"/>
                <a:gd name="T2" fmla="*/ 168 w 168"/>
                <a:gd name="T3" fmla="*/ 48 h 120"/>
                <a:gd name="T4" fmla="*/ 109 w 168"/>
                <a:gd name="T5" fmla="*/ 109 h 120"/>
                <a:gd name="T6" fmla="*/ 13 w 168"/>
                <a:gd name="T7" fmla="*/ 120 h 120"/>
                <a:gd name="T8" fmla="*/ 0 w 168"/>
                <a:gd name="T9" fmla="*/ 9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20">
                  <a:moveTo>
                    <a:pt x="0" y="96"/>
                  </a:moveTo>
                  <a:cubicBezTo>
                    <a:pt x="0" y="96"/>
                    <a:pt x="123" y="0"/>
                    <a:pt x="168" y="48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3" y="120"/>
                    <a:pt x="13" y="120"/>
                    <a:pt x="13" y="120"/>
                  </a:cubicBez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lIns="68568" tIns="34285" rIns="68568" bIns="34285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SCRAM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角色分配算法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scr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1" y="-164554"/>
            <a:ext cx="9135549" cy="530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7804" y="1539569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 spc="-150">
                <a:gradFill flip="none" rotWithShape="1">
                  <a:gsLst>
                    <a:gs pos="0">
                      <a:srgbClr val="FFC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b="0" dirty="0">
                <a:solidFill>
                  <a:srgbClr val="FFCC00"/>
                </a:solidFill>
                <a:effectLst/>
                <a:latin typeface="Impact" panose="020B0806030902050204" pitchFamily="34" charset="0"/>
                <a:ea typeface="+mn-ea"/>
                <a:cs typeface="+mn-ea"/>
                <a:sym typeface="+mn-lt"/>
              </a:rPr>
              <a:t>04</a:t>
            </a:r>
            <a:endParaRPr lang="zh-CN" altLang="en-US" sz="9600" b="0" dirty="0">
              <a:solidFill>
                <a:srgbClr val="FFCC00"/>
              </a:solidFill>
              <a:effectLst/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50495" y="3578899"/>
            <a:ext cx="323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1"/>
                </a:solidFill>
                <a:cs typeface="+mn-ea"/>
                <a:sym typeface="+mn-lt"/>
              </a:rPr>
              <a:t>HowToKick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预测模型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339752" y="3507854"/>
            <a:ext cx="4464496" cy="0"/>
          </a:xfrm>
          <a:prstGeom prst="line">
            <a:avLst/>
          </a:prstGeom>
          <a:ln>
            <a:solidFill>
              <a:srgbClr val="FF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334898" y="4033504"/>
            <a:ext cx="4464496" cy="0"/>
          </a:xfrm>
          <a:prstGeom prst="line">
            <a:avLst/>
          </a:prstGeom>
          <a:ln>
            <a:solidFill>
              <a:srgbClr val="FF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noFill/>
          <a:ln w="19050">
            <a:solidFill>
              <a:srgbClr val="FFCC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13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eepaway">
            <a:hlinkClick r:id="" action="ppaction://media"/>
            <a:extLst>
              <a:ext uri="{FF2B5EF4-FFF2-40B4-BE49-F238E27FC236}">
                <a16:creationId xmlns:a16="http://schemas.microsoft.com/office/drawing/2014/main" id="{23CB959C-5905-470D-A120-88771D82530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3614" y="79263"/>
            <a:ext cx="9167614" cy="5156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61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336855"/>
            <a:ext cx="7499176" cy="439905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chemeClr val="accent1"/>
                </a:solidFill>
              </a:rPr>
              <a:t>Keepaway</a:t>
            </a:r>
            <a:r>
              <a:rPr lang="zh-CN" altLang="en-US" dirty="0">
                <a:solidFill>
                  <a:schemeClr val="accent1"/>
                </a:solidFill>
              </a:rPr>
              <a:t>启发的一个自训练任务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F4B7D4-CB14-44E7-836B-82C81237AA44}"/>
              </a:ext>
            </a:extLst>
          </p:cNvPr>
          <p:cNvSpPr txBox="1"/>
          <p:nvPr/>
        </p:nvSpPr>
        <p:spPr>
          <a:xfrm>
            <a:off x="1187659" y="95647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主要功能 </a:t>
            </a:r>
            <a:r>
              <a:rPr lang="en-US" altLang="zh-CN" dirty="0">
                <a:solidFill>
                  <a:schemeClr val="accent1"/>
                </a:solidFill>
              </a:rPr>
              <a:t>:</a:t>
            </a:r>
            <a:r>
              <a:rPr lang="zh-CN" altLang="en-US" dirty="0">
                <a:solidFill>
                  <a:schemeClr val="accent1"/>
                </a:solidFill>
              </a:rPr>
              <a:t>在持球的情况下能够踢出何种类型的球</a:t>
            </a:r>
          </a:p>
        </p:txBody>
      </p:sp>
    </p:spTree>
    <p:extLst>
      <p:ext uri="{BB962C8B-B14F-4D97-AF65-F5344CB8AC3E}">
        <p14:creationId xmlns:p14="http://schemas.microsoft.com/office/powerpoint/2010/main" val="28130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ckModel">
            <a:hlinkClick r:id="" action="ppaction://media"/>
            <a:extLst>
              <a:ext uri="{FF2B5EF4-FFF2-40B4-BE49-F238E27FC236}">
                <a16:creationId xmlns:a16="http://schemas.microsoft.com/office/drawing/2014/main" id="{BF235395-D84F-4F2B-841F-47C47C4E8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2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Other_1"/>
          <p:cNvSpPr>
            <a:spLocks/>
          </p:cNvSpPr>
          <p:nvPr>
            <p:custDataLst>
              <p:tags r:id="rId2"/>
            </p:custDataLst>
          </p:nvPr>
        </p:nvSpPr>
        <p:spPr bwMode="auto">
          <a:xfrm rot="18849647">
            <a:off x="6966436" y="3243015"/>
            <a:ext cx="1092799" cy="600632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806 h 524933"/>
              <a:gd name="T6" fmla="*/ 2708960 w 955844"/>
              <a:gd name="T7" fmla="*/ 147980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91438" tIns="45719" rIns="91438" bIns="45719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51" name="MH_Other_2"/>
          <p:cNvSpPr>
            <a:spLocks/>
          </p:cNvSpPr>
          <p:nvPr>
            <p:custDataLst>
              <p:tags r:id="rId3"/>
            </p:custDataLst>
          </p:nvPr>
        </p:nvSpPr>
        <p:spPr bwMode="auto">
          <a:xfrm rot="2750353" flipH="1">
            <a:off x="1139813" y="3243073"/>
            <a:ext cx="1092799" cy="600631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786 h 524933"/>
              <a:gd name="T6" fmla="*/ 2708960 w 955844"/>
              <a:gd name="T7" fmla="*/ 147978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/>
        </p:spPr>
        <p:txBody>
          <a:bodyPr lIns="91438" tIns="45719" rIns="91438" bIns="45719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rot="2750353" flipH="1">
            <a:off x="2640871" y="2720056"/>
            <a:ext cx="2549323" cy="600632"/>
          </a:xfrm>
          <a:custGeom>
            <a:avLst/>
            <a:gdLst>
              <a:gd name="connsiteX0" fmla="*/ 2229641 w 2229641"/>
              <a:gd name="connsiteY0" fmla="*/ 524933 h 524933"/>
              <a:gd name="connsiteX1" fmla="*/ 1719864 w 2229641"/>
              <a:gd name="connsiteY1" fmla="*/ 0 h 524933"/>
              <a:gd name="connsiteX2" fmla="*/ 0 w 2229641"/>
              <a:gd name="connsiteY2" fmla="*/ 0 h 524933"/>
              <a:gd name="connsiteX3" fmla="*/ 509776 w 2229641"/>
              <a:gd name="connsiteY3" fmla="*/ 524933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 lIns="287993" tIns="45719" rIns="287993" bIns="45719"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生成随机点</a:t>
            </a:r>
          </a:p>
        </p:txBody>
      </p:sp>
      <p:sp>
        <p:nvSpPr>
          <p:cNvPr id="18" name="MH_SubTitle_1"/>
          <p:cNvSpPr/>
          <p:nvPr>
            <p:custDataLst>
              <p:tags r:id="rId5"/>
            </p:custDataLst>
          </p:nvPr>
        </p:nvSpPr>
        <p:spPr>
          <a:xfrm rot="18849647">
            <a:off x="1271207" y="2720056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7993" tIns="45719" rIns="287993" bIns="45719"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上人</a:t>
            </a:r>
          </a:p>
        </p:txBody>
      </p:sp>
      <p:sp>
        <p:nvSpPr>
          <p:cNvPr id="2054" name="MH_SubTitle_4"/>
          <p:cNvSpPr>
            <a:spLocks/>
          </p:cNvSpPr>
          <p:nvPr>
            <p:custDataLst>
              <p:tags r:id="rId6"/>
            </p:custDataLst>
          </p:nvPr>
        </p:nvSpPr>
        <p:spPr bwMode="auto">
          <a:xfrm rot="2750353" flipH="1">
            <a:off x="5376877" y="2720056"/>
            <a:ext cx="2549323" cy="600632"/>
          </a:xfrm>
          <a:custGeom>
            <a:avLst/>
            <a:gdLst>
              <a:gd name="T0" fmla="*/ 4466993 w 2229641"/>
              <a:gd name="T1" fmla="*/ 1047738 h 524933"/>
              <a:gd name="T2" fmla="*/ 3445675 w 2229641"/>
              <a:gd name="T3" fmla="*/ 0 h 524933"/>
              <a:gd name="T4" fmla="*/ 0 w 2229641"/>
              <a:gd name="T5" fmla="*/ 0 h 524933"/>
              <a:gd name="T6" fmla="*/ 1021317 w 2229641"/>
              <a:gd name="T7" fmla="*/ 1047738 h 524933"/>
              <a:gd name="T8" fmla="*/ 0 60000 65536"/>
              <a:gd name="T9" fmla="*/ 0 60000 65536"/>
              <a:gd name="T10" fmla="*/ 0 60000 65536"/>
              <a:gd name="T11" fmla="*/ 0 60000 65536"/>
              <a:gd name="T12" fmla="*/ 0 w 2229641"/>
              <a:gd name="T13" fmla="*/ 0 h 524933"/>
              <a:gd name="T14" fmla="*/ 2229641 w 2229641"/>
              <a:gd name="T15" fmla="*/ 524933 h 5249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lnTo>
                  <a:pt x="2229641" y="52493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xtLst/>
        </p:spPr>
        <p:txBody>
          <a:bodyPr lIns="287993" tIns="45719" rIns="287993" bIns="45719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记录结果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MH_SubTitle_3"/>
          <p:cNvSpPr/>
          <p:nvPr>
            <p:custDataLst>
              <p:tags r:id="rId7"/>
            </p:custDataLst>
          </p:nvPr>
        </p:nvSpPr>
        <p:spPr>
          <a:xfrm rot="18849647">
            <a:off x="4007252" y="2720056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7993" tIns="45719" rIns="287993" bIns="45719"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踢球</a:t>
            </a:r>
            <a:endParaRPr lang="en-US" altLang="zh-CN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MH_Text_1"/>
          <p:cNvSpPr/>
          <p:nvPr>
            <p:custDataLst>
              <p:tags r:id="rId8"/>
            </p:custDataLst>
          </p:nvPr>
        </p:nvSpPr>
        <p:spPr>
          <a:xfrm>
            <a:off x="4355976" y="1320661"/>
            <a:ext cx="2304256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r>
              <a:rPr lang="zh-CN" altLang="en-US" sz="1400" dirty="0"/>
              <a:t>最近</a:t>
            </a:r>
            <a:r>
              <a:rPr lang="en-US" altLang="zh-CN" sz="1400" dirty="0"/>
              <a:t>Opponent</a:t>
            </a:r>
            <a:r>
              <a:rPr lang="zh-CN" altLang="en-US" sz="1400" dirty="0"/>
              <a:t>的速度</a:t>
            </a:r>
            <a:endParaRPr lang="en-US" altLang="zh-CN" sz="1400" dirty="0"/>
          </a:p>
        </p:txBody>
      </p:sp>
      <p:sp>
        <p:nvSpPr>
          <p:cNvPr id="21" name="MH_Text_1"/>
          <p:cNvSpPr/>
          <p:nvPr>
            <p:custDataLst>
              <p:tags r:id="rId9"/>
            </p:custDataLst>
          </p:nvPr>
        </p:nvSpPr>
        <p:spPr>
          <a:xfrm>
            <a:off x="4368709" y="1636724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2" name="MH_Text_1"/>
          <p:cNvSpPr/>
          <p:nvPr>
            <p:custDataLst>
              <p:tags r:id="rId10"/>
            </p:custDataLst>
          </p:nvPr>
        </p:nvSpPr>
        <p:spPr>
          <a:xfrm>
            <a:off x="827584" y="133405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r>
              <a:rPr lang="zh-CN" altLang="en-US" sz="1400" dirty="0"/>
              <a:t>踢球类型</a:t>
            </a:r>
            <a:endParaRPr lang="en-US" altLang="zh-CN" sz="1400" dirty="0"/>
          </a:p>
        </p:txBody>
      </p:sp>
      <p:sp>
        <p:nvSpPr>
          <p:cNvPr id="23" name="MH_Text_1"/>
          <p:cNvSpPr/>
          <p:nvPr>
            <p:custDataLst>
              <p:tags r:id="rId11"/>
            </p:custDataLst>
          </p:nvPr>
        </p:nvSpPr>
        <p:spPr>
          <a:xfrm>
            <a:off x="840317" y="1650140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2"/>
            </p:custDataLst>
          </p:nvPr>
        </p:nvSpPr>
        <p:spPr>
          <a:xfrm>
            <a:off x="6012160" y="3854338"/>
            <a:ext cx="2664296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pPr marL="285743" indent="-285743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dirty="0"/>
              <a:t>最近</a:t>
            </a:r>
            <a:r>
              <a:rPr lang="en-US" altLang="zh-CN" sz="1400" dirty="0"/>
              <a:t>Opponent</a:t>
            </a:r>
            <a:r>
              <a:rPr lang="zh-CN" altLang="en-US" sz="1400" dirty="0"/>
              <a:t>与球的角度</a:t>
            </a:r>
            <a:endParaRPr lang="en-US" altLang="zh-CN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5" name="MH_Text_1"/>
          <p:cNvSpPr/>
          <p:nvPr>
            <p:custDataLst>
              <p:tags r:id="rId13"/>
            </p:custDataLst>
          </p:nvPr>
        </p:nvSpPr>
        <p:spPr>
          <a:xfrm>
            <a:off x="6024893" y="4170562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MH_Text_1"/>
          <p:cNvSpPr/>
          <p:nvPr>
            <p:custDataLst>
              <p:tags r:id="rId14"/>
            </p:custDataLst>
          </p:nvPr>
        </p:nvSpPr>
        <p:spPr>
          <a:xfrm>
            <a:off x="2483767" y="3854338"/>
            <a:ext cx="2313727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r>
              <a:rPr lang="zh-CN" altLang="en-US" sz="1400" dirty="0"/>
              <a:t>最近</a:t>
            </a:r>
            <a:r>
              <a:rPr lang="en-US" altLang="zh-CN" sz="1400" dirty="0"/>
              <a:t>Opponent</a:t>
            </a:r>
            <a:r>
              <a:rPr lang="zh-CN" altLang="en-US" sz="1400" dirty="0"/>
              <a:t>离球的距离</a:t>
            </a:r>
            <a:endParaRPr lang="en-US" altLang="zh-CN" sz="1400" dirty="0"/>
          </a:p>
        </p:txBody>
      </p:sp>
      <p:sp>
        <p:nvSpPr>
          <p:cNvPr id="27" name="MH_Text_1"/>
          <p:cNvSpPr/>
          <p:nvPr>
            <p:custDataLst>
              <p:tags r:id="rId15"/>
            </p:custDataLst>
          </p:nvPr>
        </p:nvSpPr>
        <p:spPr>
          <a:xfrm>
            <a:off x="2496501" y="4170562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9121" y="380363"/>
            <a:ext cx="7499176" cy="4399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3200" dirty="0"/>
              <a:t>影响因素</a:t>
            </a:r>
            <a:endParaRPr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93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3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3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4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4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4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4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  <p:bldP spid="2051" grpId="0" animBg="1"/>
      <p:bldP spid="19" grpId="0" animBg="1"/>
      <p:bldP spid="18" grpId="0" animBg="1"/>
      <p:bldP spid="2054" grpId="0" animBg="1"/>
      <p:bldP spid="13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218" y="267494"/>
            <a:ext cx="7499176" cy="439905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情景的简化</a:t>
            </a:r>
            <a:endParaRPr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1039989" y="1789307"/>
            <a:ext cx="1587797" cy="58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+mn-ea"/>
                <a:sym typeface="Wingdings" panose="05000000000000000000" pitchFamily="2" charset="2"/>
              </a:rPr>
              <a:t>指定的距离范围之间</a:t>
            </a:r>
            <a:endParaRPr lang="zh-CN" altLang="en-US" sz="1400" dirty="0">
              <a:solidFill>
                <a:schemeClr val="accent1"/>
              </a:solidFill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1039989" y="1419622"/>
            <a:ext cx="15877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cs typeface="+mn-ea"/>
              </a:rPr>
              <a:t>包围范围</a:t>
            </a:r>
            <a:endParaRPr lang="en-US" altLang="zh-CN" sz="2400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6" name="椭圆 11"/>
          <p:cNvSpPr/>
          <p:nvPr/>
        </p:nvSpPr>
        <p:spPr>
          <a:xfrm rot="10800000">
            <a:off x="1339469" y="2322934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椭圆 11"/>
          <p:cNvSpPr/>
          <p:nvPr/>
        </p:nvSpPr>
        <p:spPr>
          <a:xfrm>
            <a:off x="3065113" y="2322934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椭圆 11"/>
          <p:cNvSpPr/>
          <p:nvPr/>
        </p:nvSpPr>
        <p:spPr>
          <a:xfrm>
            <a:off x="6660407" y="2322934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 rot="10800000">
            <a:off x="4862788" y="2322934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1873" y="2602386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36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3680" y="2545237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85156" y="2602386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36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69585" y="2514331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4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4701216" y="1834212"/>
            <a:ext cx="1587797" cy="33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+mn-ea"/>
                <a:sym typeface="Wingdings" panose="05000000000000000000" pitchFamily="2" charset="2"/>
              </a:rPr>
              <a:t>定点踢球</a:t>
            </a:r>
            <a:endParaRPr lang="zh-CN" altLang="en-US" sz="1400" dirty="0">
              <a:solidFill>
                <a:schemeClr val="accent1"/>
              </a:solidFill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701216" y="1401796"/>
            <a:ext cx="1587797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Wingdings" panose="05000000000000000000" pitchFamily="2" charset="2"/>
              </a:rPr>
              <a:t>跑去踢球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2851648" y="3952751"/>
            <a:ext cx="1587797" cy="84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+mn-ea"/>
                <a:sym typeface="Wingdings" panose="05000000000000000000" pitchFamily="2" charset="2"/>
              </a:rPr>
              <a:t>离自己最近的人干扰自己的可能性是最高的</a:t>
            </a:r>
            <a:endParaRPr lang="en-US" altLang="zh-CN" sz="1400" dirty="0">
              <a:solidFill>
                <a:schemeClr val="accent1"/>
              </a:solidFill>
              <a:latin typeface="Consolas" panose="020B0609020204030204" pitchFamily="49" charset="0"/>
              <a:cs typeface="+mn-ea"/>
              <a:sym typeface="Wingdings" panose="05000000000000000000" pitchFamily="2" charset="2"/>
            </a:endParaRP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2851648" y="3460863"/>
            <a:ext cx="1819471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</a:rPr>
              <a:t>多人包围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6512597" y="3952751"/>
            <a:ext cx="1587797" cy="33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buClrTx/>
              <a:buSzTx/>
            </a:pPr>
            <a:r>
              <a:rPr lang="zh-CN" alt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+mn-ea"/>
                <a:sym typeface="Wingdings" panose="05000000000000000000" pitchFamily="2" charset="2"/>
              </a:rPr>
              <a:t>踢球的距离</a:t>
            </a:r>
            <a:endParaRPr lang="zh-CN" altLang="en-US" sz="1400" dirty="0">
              <a:solidFill>
                <a:schemeClr val="accent1"/>
              </a:solidFill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6156176" y="3409029"/>
            <a:ext cx="2631404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</a:rPr>
              <a:t>被干扰情况简化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4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Text_1"/>
          <p:cNvSpPr/>
          <p:nvPr>
            <p:custDataLst>
              <p:tags r:id="rId2"/>
            </p:custDataLst>
          </p:nvPr>
        </p:nvSpPr>
        <p:spPr>
          <a:xfrm>
            <a:off x="5465547" y="170515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pPr marL="285708" indent="-285708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ym typeface="+mn-lt"/>
              </a:rPr>
              <a:t>B.</a:t>
            </a:r>
            <a:r>
              <a:rPr lang="en-US" altLang="zh-CN" sz="2800" dirty="0"/>
              <a:t> </a:t>
            </a:r>
            <a:r>
              <a:rPr lang="zh-CN" altLang="en-US" sz="2800" dirty="0"/>
              <a:t>环境</a:t>
            </a:r>
            <a:endParaRPr lang="en-US" altLang="zh-CN" sz="2800" dirty="0"/>
          </a:p>
          <a:p>
            <a:pPr marL="285708" indent="-285708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sz="2800" dirty="0">
              <a:sym typeface="+mn-lt"/>
            </a:endParaRPr>
          </a:p>
        </p:txBody>
      </p:sp>
      <p:sp>
        <p:nvSpPr>
          <p:cNvPr id="32" name="MH_Text_1"/>
          <p:cNvSpPr/>
          <p:nvPr>
            <p:custDataLst>
              <p:tags r:id="rId3"/>
            </p:custDataLst>
          </p:nvPr>
        </p:nvSpPr>
        <p:spPr>
          <a:xfrm>
            <a:off x="5465547" y="3130962"/>
            <a:ext cx="2318885" cy="448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pPr marL="285708" indent="-285708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800" dirty="0"/>
              <a:t>D. </a:t>
            </a:r>
            <a:r>
              <a:rPr lang="zh-CN" altLang="en-US" sz="2800" dirty="0"/>
              <a:t>回报</a:t>
            </a:r>
            <a:endParaRPr lang="en-US" altLang="zh-CN" sz="2800" dirty="0"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471" y="230492"/>
            <a:ext cx="7499176" cy="4399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3600" dirty="0"/>
              <a:t>强化学习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8B54D0-E64B-4CC1-A951-6DA80374B582}"/>
              </a:ext>
            </a:extLst>
          </p:cNvPr>
          <p:cNvGrpSpPr/>
          <p:nvPr/>
        </p:nvGrpSpPr>
        <p:grpSpPr>
          <a:xfrm>
            <a:off x="1104882" y="967121"/>
            <a:ext cx="3493436" cy="3188606"/>
            <a:chOff x="2760171" y="973298"/>
            <a:chExt cx="3493436" cy="318860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A5DF38D-5A0B-421B-B1AB-DCA9176973E8}"/>
                </a:ext>
              </a:extLst>
            </p:cNvPr>
            <p:cNvGrpSpPr/>
            <p:nvPr/>
          </p:nvGrpSpPr>
          <p:grpSpPr>
            <a:xfrm>
              <a:off x="2760171" y="973298"/>
              <a:ext cx="3493436" cy="3188606"/>
              <a:chOff x="2760171" y="973298"/>
              <a:chExt cx="3493436" cy="3188606"/>
            </a:xfrm>
          </p:grpSpPr>
          <p:sp>
            <p:nvSpPr>
              <p:cNvPr id="19" name="MH_Other_3"/>
              <p:cNvSpPr/>
              <p:nvPr>
                <p:custDataLst>
                  <p:tags r:id="rId8"/>
                </p:custDataLst>
              </p:nvPr>
            </p:nvSpPr>
            <p:spPr>
              <a:xfrm rot="20340000">
                <a:off x="5361260" y="2116534"/>
                <a:ext cx="661590" cy="1375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73DC73EE-F6ED-4CB7-93AD-D7A2DEA12B88}"/>
                  </a:ext>
                </a:extLst>
              </p:cNvPr>
              <p:cNvGrpSpPr/>
              <p:nvPr/>
            </p:nvGrpSpPr>
            <p:grpSpPr>
              <a:xfrm>
                <a:off x="3449510" y="1610992"/>
                <a:ext cx="2243274" cy="2550912"/>
                <a:chOff x="3449510" y="1610992"/>
                <a:chExt cx="2243274" cy="2550912"/>
              </a:xfrm>
            </p:grpSpPr>
            <p:sp>
              <p:nvSpPr>
                <p:cNvPr id="17" name="MH_Other_1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3449510" y="1610992"/>
                  <a:ext cx="2243274" cy="2200061"/>
                </a:xfrm>
                <a:prstGeom prst="donut">
                  <a:avLst>
                    <a:gd name="adj" fmla="val 9616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MH_Other_2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881949" y="2034893"/>
                  <a:ext cx="1378679" cy="1352121"/>
                </a:xfrm>
                <a:prstGeom prst="donut">
                  <a:avLst>
                    <a:gd name="adj" fmla="val 15952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MH_Other_4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4302563" y="2447403"/>
                  <a:ext cx="537451" cy="527098"/>
                </a:xfrm>
                <a:prstGeom prst="donut">
                  <a:avLst>
                    <a:gd name="adj" fmla="val 2957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MH_Other_5"/>
                <p:cNvSpPr/>
                <p:nvPr>
                  <p:custDataLst>
                    <p:tags r:id="rId18"/>
                  </p:custDataLst>
                </p:nvPr>
              </p:nvSpPr>
              <p:spPr>
                <a:xfrm rot="3420000">
                  <a:off x="4636973" y="3439446"/>
                  <a:ext cx="975417" cy="140205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MH_Other_6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5168480" y="3707854"/>
                  <a:ext cx="464428" cy="45405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anchor="ctr"/>
                <a:lstStyle/>
                <a:p>
                  <a:pPr algn="ctr">
                    <a:defRPr/>
                  </a:pPr>
                  <a:r>
                    <a:rPr lang="en-US" altLang="zh-CN" sz="2400" dirty="0">
                      <a:solidFill>
                        <a:schemeClr val="tx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E</a:t>
                  </a:r>
                  <a:endParaRPr lang="zh-CN" altLang="en-US" sz="2400" dirty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3" name="MH_Other_7"/>
              <p:cNvSpPr/>
              <p:nvPr>
                <p:custDataLst>
                  <p:tags r:id="rId9"/>
                </p:custDataLst>
              </p:nvPr>
            </p:nvSpPr>
            <p:spPr>
              <a:xfrm>
                <a:off x="5790640" y="1827204"/>
                <a:ext cx="462967" cy="4554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rPr>
                  <a:t>D</a:t>
                </a:r>
                <a:endParaRPr lang="zh-CN" altLang="en-US" sz="24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MH_Other_8"/>
              <p:cNvSpPr/>
              <p:nvPr>
                <p:custDataLst>
                  <p:tags r:id="rId10"/>
                </p:custDataLst>
              </p:nvPr>
            </p:nvSpPr>
            <p:spPr>
              <a:xfrm rot="840000">
                <a:off x="3037661" y="2445972"/>
                <a:ext cx="1324642" cy="1303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MH_Other_9"/>
              <p:cNvSpPr/>
              <p:nvPr>
                <p:custDataLst>
                  <p:tags r:id="rId11"/>
                </p:custDataLst>
              </p:nvPr>
            </p:nvSpPr>
            <p:spPr>
              <a:xfrm>
                <a:off x="2760171" y="2090824"/>
                <a:ext cx="462968" cy="4540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rPr>
                  <a:t>A</a:t>
                </a:r>
                <a:endParaRPr lang="zh-CN" altLang="en-US" sz="24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MH_Other_8">
                <a:extLst>
                  <a:ext uri="{FF2B5EF4-FFF2-40B4-BE49-F238E27FC236}">
                    <a16:creationId xmlns:a16="http://schemas.microsoft.com/office/drawing/2014/main" id="{5673B49C-A3B7-41BA-8316-1942CC844197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929373">
                <a:off x="3457835" y="1982614"/>
                <a:ext cx="1324642" cy="1303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MH_Other_3">
                <a:extLst>
                  <a:ext uri="{FF2B5EF4-FFF2-40B4-BE49-F238E27FC236}">
                    <a16:creationId xmlns:a16="http://schemas.microsoft.com/office/drawing/2014/main" id="{8B1EDABF-925B-4985-9BB2-E4E7CA40B01F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7518858">
                <a:off x="4997929" y="1593311"/>
                <a:ext cx="894710" cy="1729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MH_Other_7">
                <a:extLst>
                  <a:ext uri="{FF2B5EF4-FFF2-40B4-BE49-F238E27FC236}">
                    <a16:creationId xmlns:a16="http://schemas.microsoft.com/office/drawing/2014/main" id="{86CC773D-6454-4472-B71E-9D5E21F9393E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436839" y="973298"/>
                <a:ext cx="462967" cy="4554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rPr>
                  <a:t>C</a:t>
                </a:r>
                <a:endParaRPr lang="zh-CN" altLang="en-US" sz="24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5" name="MH_Other_9">
              <a:extLst>
                <a:ext uri="{FF2B5EF4-FFF2-40B4-BE49-F238E27FC236}">
                  <a16:creationId xmlns:a16="http://schemas.microsoft.com/office/drawing/2014/main" id="{902E91F7-E907-4AD6-BCDF-F7A0EAC1A53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365364" y="1225749"/>
              <a:ext cx="462968" cy="4540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rPr>
                <a:t>B</a:t>
              </a:r>
              <a:endParaRPr lang="zh-CN" altLang="en-US" sz="2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MH_Text_1">
            <a:extLst>
              <a:ext uri="{FF2B5EF4-FFF2-40B4-BE49-F238E27FC236}">
                <a16:creationId xmlns:a16="http://schemas.microsoft.com/office/drawing/2014/main" id="{A06673C2-C166-4C18-BB96-A3EF864F2A0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492256" y="929038"/>
            <a:ext cx="2265465" cy="290534"/>
          </a:xfrm>
          <a:prstGeom prst="rect">
            <a:avLst/>
          </a:prstGeom>
        </p:spPr>
        <p:txBody>
          <a:bodyPr lIns="89988" tIns="46794" rIns="89988" bIns="46794">
            <a:noAutofit/>
          </a:bodyPr>
          <a:lstStyle/>
          <a:p>
            <a:pPr marL="285708" indent="-285708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chemeClr val="lt1"/>
                </a:solidFill>
                <a:sym typeface="+mn-lt"/>
              </a:rPr>
              <a:t>A. </a:t>
            </a:r>
            <a:r>
              <a:rPr lang="zh-CN" altLang="en-US" sz="2800" dirty="0">
                <a:solidFill>
                  <a:schemeClr val="lt1"/>
                </a:solidFill>
                <a:sym typeface="+mn-lt"/>
              </a:rPr>
              <a:t>智能体</a:t>
            </a:r>
            <a:endParaRPr lang="en-US" altLang="zh-CN" sz="2800" dirty="0">
              <a:solidFill>
                <a:schemeClr val="lt1"/>
              </a:solidFill>
              <a:sym typeface="+mn-lt"/>
            </a:endParaRPr>
          </a:p>
        </p:txBody>
      </p:sp>
      <p:sp>
        <p:nvSpPr>
          <p:cNvPr id="26" name="MH_Text_1">
            <a:extLst>
              <a:ext uri="{FF2B5EF4-FFF2-40B4-BE49-F238E27FC236}">
                <a16:creationId xmlns:a16="http://schemas.microsoft.com/office/drawing/2014/main" id="{A06673C2-C166-4C18-BB96-A3EF864F2A0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492256" y="2353224"/>
            <a:ext cx="2265465" cy="290534"/>
          </a:xfrm>
          <a:prstGeom prst="rect">
            <a:avLst/>
          </a:prstGeom>
        </p:spPr>
        <p:txBody>
          <a:bodyPr lIns="89988" tIns="46794" rIns="89988" bIns="46794">
            <a:noAutofit/>
          </a:bodyPr>
          <a:lstStyle/>
          <a:p>
            <a:pPr marL="285708" indent="-285708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chemeClr val="lt1"/>
                </a:solidFill>
                <a:sym typeface="+mn-lt"/>
              </a:rPr>
              <a:t>C.</a:t>
            </a:r>
            <a:r>
              <a:rPr lang="en-US" altLang="zh-CN" sz="2800" dirty="0">
                <a:solidFill>
                  <a:schemeClr val="lt1"/>
                </a:solidFill>
              </a:rPr>
              <a:t> </a:t>
            </a:r>
            <a:r>
              <a:rPr lang="zh-CN" altLang="en-US" sz="2800" dirty="0">
                <a:solidFill>
                  <a:schemeClr val="lt1"/>
                </a:solidFill>
              </a:rPr>
              <a:t>行为</a:t>
            </a:r>
            <a:endParaRPr lang="en-US" altLang="zh-CN" sz="2800" dirty="0">
              <a:solidFill>
                <a:schemeClr val="lt1"/>
              </a:solidFill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6"/>
            </p:custDataLst>
          </p:nvPr>
        </p:nvSpPr>
        <p:spPr>
          <a:xfrm>
            <a:off x="5465547" y="386539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6" tIns="0" rIns="119986" bIns="0" rtlCol="0" anchor="t">
            <a:noAutofit/>
          </a:bodyPr>
          <a:lstStyle/>
          <a:p>
            <a:pPr marL="285708" indent="-285708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800" dirty="0"/>
              <a:t>E. </a:t>
            </a:r>
            <a:r>
              <a:rPr lang="zh-CN" altLang="en-US" sz="2800" dirty="0"/>
              <a:t>状态</a:t>
            </a:r>
            <a:endParaRPr lang="en-US" altLang="zh-CN" sz="2800" dirty="0"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121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6AB166-D0B3-49C1-B848-C9EDC0487E60}"/>
              </a:ext>
            </a:extLst>
          </p:cNvPr>
          <p:cNvSpPr txBox="1"/>
          <p:nvPr/>
        </p:nvSpPr>
        <p:spPr>
          <a:xfrm>
            <a:off x="467544" y="483518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目前存在的一点问题 </a:t>
            </a:r>
            <a:r>
              <a:rPr lang="en-US" altLang="zh-CN" sz="3200" dirty="0">
                <a:solidFill>
                  <a:schemeClr val="bg1"/>
                </a:solidFill>
              </a:rPr>
              <a:t>: Velocity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DFB8EB-C6FE-4286-B1DF-387B512CF007}"/>
              </a:ext>
            </a:extLst>
          </p:cNvPr>
          <p:cNvSpPr txBox="1"/>
          <p:nvPr/>
        </p:nvSpPr>
        <p:spPr>
          <a:xfrm>
            <a:off x="1295636" y="1688490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Utaustinvilla3d-open-Source</a:t>
            </a:r>
            <a:r>
              <a:rPr lang="en-US" altLang="zh-CN" sz="2800" dirty="0">
                <a:solidFill>
                  <a:schemeClr val="accent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code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DE0E5C-96FE-4DB6-BAA4-334FB871C527}"/>
              </a:ext>
            </a:extLst>
          </p:cNvPr>
          <p:cNvSpPr txBox="1"/>
          <p:nvPr/>
        </p:nvSpPr>
        <p:spPr>
          <a:xfrm>
            <a:off x="1284474" y="2912626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Apollo3d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4704D4A-1136-4AEE-8EBB-B7B5619F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19622"/>
            <a:ext cx="2664296" cy="25134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7F041B-A25B-42DF-A827-A0AD45FFAF83}"/>
              </a:ext>
            </a:extLst>
          </p:cNvPr>
          <p:cNvSpPr txBox="1"/>
          <p:nvPr/>
        </p:nvSpPr>
        <p:spPr>
          <a:xfrm>
            <a:off x="3347864" y="2931790"/>
            <a:ext cx="537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http://lyl233.f3322.net:11111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0EFF8B-9809-4E12-87C0-9564CBD2F3A6}"/>
              </a:ext>
            </a:extLst>
          </p:cNvPr>
          <p:cNvSpPr txBox="1"/>
          <p:nvPr/>
        </p:nvSpPr>
        <p:spPr>
          <a:xfrm>
            <a:off x="3995936" y="1833459"/>
            <a:ext cx="3888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Open Source</a:t>
            </a:r>
          </a:p>
          <a:p>
            <a:pPr algn="ctr"/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Forum</a:t>
            </a:r>
            <a:endParaRPr lang="zh-CN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18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7664" y="1563638"/>
            <a:ext cx="6280155" cy="2036134"/>
            <a:chOff x="578318" y="1572993"/>
            <a:chExt cx="6280155" cy="2036134"/>
          </a:xfrm>
        </p:grpSpPr>
        <p:sp>
          <p:nvSpPr>
            <p:cNvPr id="14" name="椭圆 13"/>
            <p:cNvSpPr/>
            <p:nvPr/>
          </p:nvSpPr>
          <p:spPr bwMode="auto">
            <a:xfrm flipH="1">
              <a:off x="1208318" y="2072383"/>
              <a:ext cx="216000" cy="216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100000">
                  <a:srgbClr val="FFCC00"/>
                </a:gs>
              </a:gsLst>
              <a:lin ang="7200000" scaled="0"/>
            </a:gradFill>
            <a:ln>
              <a:noFill/>
            </a:ln>
            <a:effectLst>
              <a:outerShdw blurRad="279400" dir="8100000" algn="tr" rotWithShape="0">
                <a:srgbClr val="FFCC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08927" y="1572993"/>
              <a:ext cx="1214782" cy="1214782"/>
              <a:chOff x="1719008" y="1298029"/>
              <a:chExt cx="1214782" cy="121478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719008" y="1298029"/>
                <a:ext cx="1214782" cy="1214782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bg1">
                      <a:alpha val="0"/>
                    </a:schemeClr>
                  </a:gs>
                  <a:gs pos="93000">
                    <a:schemeClr val="accent1"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mpact" panose="020B080603090205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22952" y="1397589"/>
                <a:ext cx="100689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200" b="1" spc="-150"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6000" b="0" dirty="0">
                    <a:solidFill>
                      <a:srgbClr val="FFCC00"/>
                    </a:solidFill>
                    <a:effectLst/>
                    <a:latin typeface="Impact" panose="020B0806030902050204" pitchFamily="34" charset="0"/>
                    <a:ea typeface="+mn-ea"/>
                    <a:cs typeface="+mn-ea"/>
                    <a:sym typeface="+mn-lt"/>
                  </a:rPr>
                  <a:t>01</a:t>
                </a:r>
                <a:endParaRPr lang="zh-CN" altLang="en-US" sz="9600" b="0" dirty="0">
                  <a:solidFill>
                    <a:srgbClr val="FFCC00"/>
                  </a:solidFill>
                  <a:effectLst/>
                  <a:latin typeface="Impact" panose="020B0806030902050204" pitchFamily="34" charset="0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7" name="椭圆 36"/>
            <p:cNvSpPr/>
            <p:nvPr/>
          </p:nvSpPr>
          <p:spPr bwMode="auto">
            <a:xfrm flipH="1">
              <a:off x="2840160" y="2072383"/>
              <a:ext cx="216000" cy="216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100000">
                  <a:srgbClr val="FFCC00"/>
                </a:gs>
              </a:gsLst>
              <a:lin ang="7200000" scaled="0"/>
            </a:gradFill>
            <a:ln>
              <a:noFill/>
            </a:ln>
            <a:effectLst>
              <a:outerShdw blurRad="279400" dir="8100000" algn="tr" rotWithShape="0">
                <a:srgbClr val="FFCC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340769" y="1572993"/>
              <a:ext cx="1214782" cy="1214782"/>
              <a:chOff x="1719008" y="1298029"/>
              <a:chExt cx="1214782" cy="121478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719008" y="1298029"/>
                <a:ext cx="1214782" cy="1214782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bg1">
                      <a:alpha val="0"/>
                    </a:schemeClr>
                  </a:gs>
                  <a:gs pos="93000">
                    <a:schemeClr val="accent1"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mpact" panose="020B080603090205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822952" y="1397589"/>
                <a:ext cx="100689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200" b="1" spc="-150"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6000" b="0" dirty="0">
                    <a:solidFill>
                      <a:srgbClr val="FFCC00"/>
                    </a:solidFill>
                    <a:effectLst/>
                    <a:latin typeface="Impact" panose="020B0806030902050204" pitchFamily="34" charset="0"/>
                    <a:ea typeface="+mn-ea"/>
                    <a:cs typeface="+mn-ea"/>
                    <a:sym typeface="+mn-lt"/>
                  </a:rPr>
                  <a:t>02</a:t>
                </a:r>
                <a:endParaRPr lang="zh-CN" altLang="en-US" sz="9600" b="0" dirty="0">
                  <a:solidFill>
                    <a:srgbClr val="FFCC00"/>
                  </a:solidFill>
                  <a:effectLst/>
                  <a:latin typeface="Impact" panose="020B0806030902050204" pitchFamily="34" charset="0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 bwMode="auto">
            <a:xfrm flipH="1">
              <a:off x="4472002" y="2072383"/>
              <a:ext cx="216000" cy="216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100000">
                  <a:srgbClr val="FFCC00"/>
                </a:gs>
              </a:gsLst>
              <a:lin ang="7200000" scaled="0"/>
            </a:gradFill>
            <a:ln>
              <a:noFill/>
            </a:ln>
            <a:effectLst>
              <a:outerShdw blurRad="279400" dir="8100000" algn="tr" rotWithShape="0">
                <a:srgbClr val="FFCC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3972611" y="1572993"/>
              <a:ext cx="1214782" cy="1214782"/>
              <a:chOff x="1719008" y="1298029"/>
              <a:chExt cx="1214782" cy="1214782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719008" y="1298029"/>
                <a:ext cx="1214782" cy="1214782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bg1">
                      <a:alpha val="0"/>
                    </a:schemeClr>
                  </a:gs>
                  <a:gs pos="93000">
                    <a:schemeClr val="accent1"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mpact" panose="020B080603090205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822952" y="1397589"/>
                <a:ext cx="100689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200" b="1" spc="-150"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6000" b="0" dirty="0">
                    <a:solidFill>
                      <a:srgbClr val="FFCC00"/>
                    </a:solidFill>
                    <a:effectLst/>
                    <a:latin typeface="Impact" panose="020B0806030902050204" pitchFamily="34" charset="0"/>
                    <a:ea typeface="+mn-ea"/>
                    <a:cs typeface="+mn-ea"/>
                    <a:sym typeface="+mn-lt"/>
                  </a:rPr>
                  <a:t>03</a:t>
                </a:r>
                <a:endParaRPr lang="zh-CN" altLang="en-US" sz="9600" b="0" dirty="0">
                  <a:solidFill>
                    <a:srgbClr val="FFCC00"/>
                  </a:solidFill>
                  <a:effectLst/>
                  <a:latin typeface="Impact" panose="020B0806030902050204" pitchFamily="34" charset="0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5" name="椭圆 44"/>
            <p:cNvSpPr/>
            <p:nvPr/>
          </p:nvSpPr>
          <p:spPr bwMode="auto">
            <a:xfrm flipH="1">
              <a:off x="6103844" y="2072383"/>
              <a:ext cx="216000" cy="21600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100000">
                  <a:srgbClr val="FFCC00"/>
                </a:gs>
              </a:gsLst>
              <a:lin ang="7200000" scaled="0"/>
            </a:gradFill>
            <a:ln>
              <a:noFill/>
            </a:ln>
            <a:effectLst>
              <a:outerShdw blurRad="279400" dir="8100000" algn="tr" rotWithShape="0">
                <a:srgbClr val="FFCC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604453" y="1572993"/>
              <a:ext cx="1214782" cy="1214782"/>
              <a:chOff x="1719008" y="1298029"/>
              <a:chExt cx="1214782" cy="1214782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1719008" y="1298029"/>
                <a:ext cx="1214782" cy="1214782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bg1">
                      <a:alpha val="0"/>
                    </a:schemeClr>
                  </a:gs>
                  <a:gs pos="93000">
                    <a:schemeClr val="accent1"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mpact" panose="020B0806030902050204" pitchFamily="34" charset="0"/>
                  <a:cs typeface="+mn-ea"/>
                  <a:sym typeface="+mn-lt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822952" y="1397589"/>
                <a:ext cx="100689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3200" b="1" spc="-150"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6000" b="0" dirty="0">
                    <a:solidFill>
                      <a:srgbClr val="FFCC00"/>
                    </a:solidFill>
                    <a:effectLst/>
                    <a:latin typeface="Impact" panose="020B0806030902050204" pitchFamily="34" charset="0"/>
                    <a:ea typeface="+mn-ea"/>
                    <a:cs typeface="+mn-ea"/>
                    <a:sym typeface="+mn-lt"/>
                  </a:rPr>
                  <a:t>04</a:t>
                </a:r>
                <a:endParaRPr lang="zh-CN" altLang="en-US" sz="9600" b="0" dirty="0">
                  <a:solidFill>
                    <a:srgbClr val="FFCC00"/>
                  </a:solidFill>
                  <a:effectLst/>
                  <a:latin typeface="Impact" panose="020B0806030902050204" pitchFamily="34" charset="0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578318" y="3075805"/>
              <a:ext cx="1476000" cy="523220"/>
              <a:chOff x="899592" y="3651870"/>
              <a:chExt cx="1476000" cy="523220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99592" y="3651870"/>
                <a:ext cx="1476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/>
                    </a:solidFill>
                    <a:cs typeface="+mn-ea"/>
                    <a:sym typeface="+mn-lt"/>
                  </a:rPr>
                  <a:t>守门员的设计与扑球动作的优化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35592" y="3923582"/>
                <a:ext cx="1404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dirty="0">
                    <a:solidFill>
                      <a:schemeClr val="accent1"/>
                    </a:solidFill>
                    <a:cs typeface="+mn-ea"/>
                    <a:sym typeface="+mn-lt"/>
                  </a:rPr>
                  <a:t>.........</a:t>
                </a:r>
                <a:endParaRPr lang="zh-CN" altLang="en-US" sz="8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2210160" y="3075805"/>
              <a:ext cx="147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  <a:cs typeface="+mn-ea"/>
                  <a:sym typeface="+mn-lt"/>
                </a:rPr>
                <a:t>机器人快速踢球动作的优化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18263" y="3075805"/>
              <a:ext cx="147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1"/>
                  </a:solidFill>
                  <a:cs typeface="+mn-ea"/>
                  <a:sym typeface="+mn-lt"/>
                </a:rPr>
                <a:t>SCRAM</a:t>
              </a:r>
              <a:r>
                <a:rPr lang="zh-CN" altLang="en-US" sz="1400" dirty="0">
                  <a:solidFill>
                    <a:schemeClr val="accent1"/>
                  </a:solidFill>
                  <a:cs typeface="+mn-ea"/>
                  <a:sym typeface="+mn-lt"/>
                </a:rPr>
                <a:t>角色分配算法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72085" y="3085907"/>
              <a:ext cx="1186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accent1"/>
                  </a:solidFill>
                  <a:cs typeface="+mn-ea"/>
                  <a:sym typeface="+mn-lt"/>
                </a:rPr>
                <a:t>HowToKick</a:t>
              </a:r>
              <a:r>
                <a:rPr lang="zh-CN" altLang="en-US" sz="1400" dirty="0">
                  <a:solidFill>
                    <a:schemeClr val="accent1"/>
                  </a:solidFill>
                  <a:cs typeface="+mn-ea"/>
                  <a:sym typeface="+mn-lt"/>
                </a:rPr>
                <a:t>预测模型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75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Test">
            <a:hlinkClick r:id="" action="ppaction://media"/>
            <a:extLst>
              <a:ext uri="{FF2B5EF4-FFF2-40B4-BE49-F238E27FC236}">
                <a16:creationId xmlns:a16="http://schemas.microsoft.com/office/drawing/2014/main" id="{18C221B7-DBBC-4925-8184-3DC673A9F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2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4518423" y="663188"/>
            <a:ext cx="107156" cy="10834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121004" y="3438536"/>
            <a:ext cx="107156" cy="10834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911079" y="3438536"/>
            <a:ext cx="107156" cy="10834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38889" y="4443413"/>
            <a:ext cx="153591" cy="153591"/>
          </a:xfrm>
          <a:prstGeom prst="ellipse">
            <a:avLst/>
          </a:prstGeom>
          <a:noFill/>
          <a:ln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30555" y="4435079"/>
            <a:ext cx="170259" cy="170259"/>
          </a:xfrm>
          <a:prstGeom prst="ellipse">
            <a:avLst/>
          </a:prstGeom>
          <a:noFill/>
          <a:ln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3" name="组合 755"/>
          <p:cNvGrpSpPr>
            <a:grpSpLocks/>
          </p:cNvGrpSpPr>
          <p:nvPr/>
        </p:nvGrpSpPr>
        <p:grpSpPr bwMode="auto">
          <a:xfrm>
            <a:off x="2408647" y="408395"/>
            <a:ext cx="4326731" cy="4326731"/>
            <a:chOff x="3211052" y="543818"/>
            <a:chExt cx="5769896" cy="5769896"/>
          </a:xfrm>
        </p:grpSpPr>
        <p:sp>
          <p:nvSpPr>
            <p:cNvPr id="254" name="弧形 253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弧形 254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6" name="组合 758"/>
          <p:cNvGrpSpPr>
            <a:grpSpLocks/>
          </p:cNvGrpSpPr>
          <p:nvPr/>
        </p:nvGrpSpPr>
        <p:grpSpPr bwMode="auto">
          <a:xfrm>
            <a:off x="2408647" y="408395"/>
            <a:ext cx="4326731" cy="4326731"/>
            <a:chOff x="3211052" y="543818"/>
            <a:chExt cx="5769896" cy="5769896"/>
          </a:xfrm>
        </p:grpSpPr>
        <p:sp>
          <p:nvSpPr>
            <p:cNvPr id="257" name="弧形 256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8" name="弧形 257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9" name="组合 761"/>
          <p:cNvGrpSpPr>
            <a:grpSpLocks/>
          </p:cNvGrpSpPr>
          <p:nvPr/>
        </p:nvGrpSpPr>
        <p:grpSpPr bwMode="auto">
          <a:xfrm>
            <a:off x="2268153" y="266700"/>
            <a:ext cx="4607719" cy="4608910"/>
            <a:chOff x="2840736" y="173502"/>
            <a:chExt cx="6510528" cy="6510528"/>
          </a:xfrm>
        </p:grpSpPr>
        <p:sp>
          <p:nvSpPr>
            <p:cNvPr id="260" name="弧形 259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弧形 260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2" name="组合 764"/>
          <p:cNvGrpSpPr>
            <a:grpSpLocks/>
          </p:cNvGrpSpPr>
          <p:nvPr/>
        </p:nvGrpSpPr>
        <p:grpSpPr bwMode="auto">
          <a:xfrm>
            <a:off x="2132422" y="132170"/>
            <a:ext cx="4879181" cy="4879181"/>
            <a:chOff x="2840736" y="173502"/>
            <a:chExt cx="6510528" cy="6510528"/>
          </a:xfrm>
        </p:grpSpPr>
        <p:sp>
          <p:nvSpPr>
            <p:cNvPr id="263" name="弧形 2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4" name="弧形 2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5" name="TextBox 264"/>
          <p:cNvSpPr txBox="1"/>
          <p:nvPr/>
        </p:nvSpPr>
        <p:spPr>
          <a:xfrm>
            <a:off x="2807804" y="1995686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 spc="-150">
                <a:gradFill flip="none" rotWithShape="1">
                  <a:gsLst>
                    <a:gs pos="0">
                      <a:srgbClr val="FFC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7200" b="0" dirty="0">
                <a:solidFill>
                  <a:srgbClr val="FFCC00"/>
                </a:solidFill>
                <a:effectLst/>
                <a:latin typeface="Impact" panose="020B0806030902050204" pitchFamily="34" charset="0"/>
                <a:ea typeface="+mn-ea"/>
                <a:cs typeface="+mn-ea"/>
                <a:sym typeface="+mn-lt"/>
              </a:rPr>
              <a:t>THANKS</a:t>
            </a:r>
            <a:endParaRPr lang="zh-CN" altLang="en-US" sz="7200" b="0" dirty="0">
              <a:solidFill>
                <a:srgbClr val="FFCC00"/>
              </a:solidFill>
              <a:effectLst/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325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repeatCount="3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repeatCount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pat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00" y="-17986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pat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00" y="-18009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55" dur="2250" fill="hold"/>
                                        <p:tgtEl>
                                          <p:spTgt spid="2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5000" fill="hold" grpId="3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5000" fill="hold" grpId="4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13" grpId="0" animBg="1"/>
      <p:bldP spid="14" grpId="0" animBg="1"/>
      <p:bldP spid="265" grpId="0"/>
      <p:bldP spid="265" grpId="1"/>
      <p:bldP spid="265" grpId="3"/>
      <p:bldP spid="265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7804" y="1539569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 spc="-150">
                <a:gradFill flip="none" rotWithShape="1">
                  <a:gsLst>
                    <a:gs pos="0">
                      <a:srgbClr val="FFC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b="0" dirty="0">
                <a:solidFill>
                  <a:srgbClr val="FFCC00"/>
                </a:solidFill>
                <a:effectLst/>
                <a:latin typeface="Impact" panose="020B0806030902050204" pitchFamily="34" charset="0"/>
                <a:ea typeface="+mn-ea"/>
                <a:cs typeface="+mn-ea"/>
                <a:sym typeface="+mn-lt"/>
              </a:rPr>
              <a:t>01</a:t>
            </a:r>
            <a:endParaRPr lang="zh-CN" altLang="en-US" sz="9600" b="0" dirty="0">
              <a:solidFill>
                <a:srgbClr val="FFCC00"/>
              </a:solidFill>
              <a:effectLst/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85180" y="357062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rgbClr val="FFCC00"/>
                </a:solidFill>
                <a:cs typeface="+mn-ea"/>
                <a:sym typeface="+mn-lt"/>
              </a:rPr>
              <a:t>守门员扑球动作的优化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339752" y="3507854"/>
            <a:ext cx="4464496" cy="0"/>
          </a:xfrm>
          <a:prstGeom prst="line">
            <a:avLst/>
          </a:prstGeom>
          <a:ln w="12700">
            <a:solidFill>
              <a:srgbClr val="FF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334898" y="4033504"/>
            <a:ext cx="4464496" cy="0"/>
          </a:xfrm>
          <a:prstGeom prst="line">
            <a:avLst/>
          </a:prstGeom>
          <a:ln w="12700">
            <a:solidFill>
              <a:srgbClr val="FF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noFill/>
          <a:ln w="19050">
            <a:solidFill>
              <a:srgbClr val="FFCC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06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守门员设计的大致思路</a:t>
            </a:r>
          </a:p>
        </p:txBody>
      </p:sp>
      <p:sp>
        <p:nvSpPr>
          <p:cNvPr id="32" name="MH_Other_1"/>
          <p:cNvSpPr/>
          <p:nvPr>
            <p:custDataLst>
              <p:tags r:id="rId2"/>
            </p:custDataLst>
          </p:nvPr>
        </p:nvSpPr>
        <p:spPr>
          <a:xfrm rot="449473">
            <a:off x="1497709" y="1332477"/>
            <a:ext cx="3706346" cy="131683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1474907 w 7303435"/>
              <a:gd name="connsiteY2" fmla="*/ 395173 h 2088232"/>
              <a:gd name="connsiteX3" fmla="*/ 7303435 w 7303435"/>
              <a:gd name="connsiteY3" fmla="*/ 2088232 h 2088232"/>
              <a:gd name="connsiteX4" fmla="*/ 0 w 7303435"/>
              <a:gd name="connsiteY4" fmla="*/ 2088232 h 208823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534947"/>
              <a:gd name="connsiteY0" fmla="*/ 2183662 h 2183662"/>
              <a:gd name="connsiteX1" fmla="*/ 0 w 7534947"/>
              <a:gd name="connsiteY1" fmla="*/ 0 h 2183662"/>
              <a:gd name="connsiteX2" fmla="*/ 1487456 w 7534947"/>
              <a:gd name="connsiteY2" fmla="*/ 490603 h 2183662"/>
              <a:gd name="connsiteX3" fmla="*/ 5257711 w 7534947"/>
              <a:gd name="connsiteY3" fmla="*/ 1353965 h 2183662"/>
              <a:gd name="connsiteX4" fmla="*/ 7315984 w 7534947"/>
              <a:gd name="connsiteY4" fmla="*/ 2183662 h 2183662"/>
              <a:gd name="connsiteX5" fmla="*/ 12549 w 7534947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262674 h 2262674"/>
              <a:gd name="connsiteX1" fmla="*/ 0 w 7315984"/>
              <a:gd name="connsiteY1" fmla="*/ 79012 h 2262674"/>
              <a:gd name="connsiteX2" fmla="*/ 1487456 w 7315984"/>
              <a:gd name="connsiteY2" fmla="*/ 569615 h 2262674"/>
              <a:gd name="connsiteX3" fmla="*/ 5257711 w 7315984"/>
              <a:gd name="connsiteY3" fmla="*/ 1432977 h 2262674"/>
              <a:gd name="connsiteX4" fmla="*/ 7315984 w 7315984"/>
              <a:gd name="connsiteY4" fmla="*/ 2262674 h 2262674"/>
              <a:gd name="connsiteX5" fmla="*/ 12549 w 7315984"/>
              <a:gd name="connsiteY5" fmla="*/ 2262674 h 2262674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60613 h 2260613"/>
              <a:gd name="connsiteX1" fmla="*/ 0 w 7315984"/>
              <a:gd name="connsiteY1" fmla="*/ 76951 h 2260613"/>
              <a:gd name="connsiteX2" fmla="*/ 1487456 w 7315984"/>
              <a:gd name="connsiteY2" fmla="*/ 567554 h 2260613"/>
              <a:gd name="connsiteX3" fmla="*/ 4932506 w 7315984"/>
              <a:gd name="connsiteY3" fmla="*/ 1295697 h 2260613"/>
              <a:gd name="connsiteX4" fmla="*/ 7315984 w 7315984"/>
              <a:gd name="connsiteY4" fmla="*/ 2260613 h 2260613"/>
              <a:gd name="connsiteX5" fmla="*/ 12549 w 7315984"/>
              <a:gd name="connsiteY5" fmla="*/ 2260613 h 2260613"/>
              <a:gd name="connsiteX0" fmla="*/ 12549 w 8211184"/>
              <a:gd name="connsiteY0" fmla="*/ 2260613 h 2260613"/>
              <a:gd name="connsiteX1" fmla="*/ 0 w 8211184"/>
              <a:gd name="connsiteY1" fmla="*/ 76951 h 2260613"/>
              <a:gd name="connsiteX2" fmla="*/ 1487456 w 8211184"/>
              <a:gd name="connsiteY2" fmla="*/ 567554 h 2260613"/>
              <a:gd name="connsiteX3" fmla="*/ 4932506 w 8211184"/>
              <a:gd name="connsiteY3" fmla="*/ 1295697 h 2260613"/>
              <a:gd name="connsiteX4" fmla="*/ 7315984 w 8211184"/>
              <a:gd name="connsiteY4" fmla="*/ 2260613 h 2260613"/>
              <a:gd name="connsiteX5" fmla="*/ 12549 w 8211184"/>
              <a:gd name="connsiteY5" fmla="*/ 2260613 h 2260613"/>
              <a:gd name="connsiteX0" fmla="*/ 12549 w 7372592"/>
              <a:gd name="connsiteY0" fmla="*/ 2260613 h 2273153"/>
              <a:gd name="connsiteX1" fmla="*/ 0 w 7372592"/>
              <a:gd name="connsiteY1" fmla="*/ 76951 h 2273153"/>
              <a:gd name="connsiteX2" fmla="*/ 1487456 w 7372592"/>
              <a:gd name="connsiteY2" fmla="*/ 567554 h 2273153"/>
              <a:gd name="connsiteX3" fmla="*/ 4932506 w 7372592"/>
              <a:gd name="connsiteY3" fmla="*/ 1295697 h 2273153"/>
              <a:gd name="connsiteX4" fmla="*/ 7315984 w 7372592"/>
              <a:gd name="connsiteY4" fmla="*/ 2260613 h 2273153"/>
              <a:gd name="connsiteX5" fmla="*/ 12549 w 7372592"/>
              <a:gd name="connsiteY5" fmla="*/ 2260613 h 2273153"/>
              <a:gd name="connsiteX0" fmla="*/ 12549 w 8860132"/>
              <a:gd name="connsiteY0" fmla="*/ 2260613 h 2509756"/>
              <a:gd name="connsiteX1" fmla="*/ 0 w 8860132"/>
              <a:gd name="connsiteY1" fmla="*/ 76951 h 2509756"/>
              <a:gd name="connsiteX2" fmla="*/ 1487456 w 8860132"/>
              <a:gd name="connsiteY2" fmla="*/ 567554 h 2509756"/>
              <a:gd name="connsiteX3" fmla="*/ 4932506 w 8860132"/>
              <a:gd name="connsiteY3" fmla="*/ 1295697 h 2509756"/>
              <a:gd name="connsiteX4" fmla="*/ 7315984 w 8860132"/>
              <a:gd name="connsiteY4" fmla="*/ 2260613 h 2509756"/>
              <a:gd name="connsiteX5" fmla="*/ 12549 w 8860132"/>
              <a:gd name="connsiteY5" fmla="*/ 2260613 h 2509756"/>
              <a:gd name="connsiteX0" fmla="*/ 12549 w 7586891"/>
              <a:gd name="connsiteY0" fmla="*/ 2257838 h 2343573"/>
              <a:gd name="connsiteX1" fmla="*/ 0 w 7586891"/>
              <a:gd name="connsiteY1" fmla="*/ 74176 h 2343573"/>
              <a:gd name="connsiteX2" fmla="*/ 1487456 w 7586891"/>
              <a:gd name="connsiteY2" fmla="*/ 564779 h 2343573"/>
              <a:gd name="connsiteX3" fmla="*/ 5166074 w 7586891"/>
              <a:gd name="connsiteY3" fmla="*/ 1100407 h 2343573"/>
              <a:gd name="connsiteX4" fmla="*/ 7315984 w 7586891"/>
              <a:gd name="connsiteY4" fmla="*/ 2257838 h 2343573"/>
              <a:gd name="connsiteX5" fmla="*/ 12549 w 7586891"/>
              <a:gd name="connsiteY5" fmla="*/ 2257838 h 2343573"/>
              <a:gd name="connsiteX0" fmla="*/ 12549 w 7607135"/>
              <a:gd name="connsiteY0" fmla="*/ 2257838 h 2343573"/>
              <a:gd name="connsiteX1" fmla="*/ 0 w 7607135"/>
              <a:gd name="connsiteY1" fmla="*/ 74176 h 2343573"/>
              <a:gd name="connsiteX2" fmla="*/ 1487456 w 7607135"/>
              <a:gd name="connsiteY2" fmla="*/ 564779 h 2343573"/>
              <a:gd name="connsiteX3" fmla="*/ 5166074 w 7607135"/>
              <a:gd name="connsiteY3" fmla="*/ 1100407 h 2343573"/>
              <a:gd name="connsiteX4" fmla="*/ 7315984 w 7607135"/>
              <a:gd name="connsiteY4" fmla="*/ 2257838 h 2343573"/>
              <a:gd name="connsiteX5" fmla="*/ 12549 w 7607135"/>
              <a:gd name="connsiteY5" fmla="*/ 2257838 h 2343573"/>
              <a:gd name="connsiteX0" fmla="*/ 12549 w 8176398"/>
              <a:gd name="connsiteY0" fmla="*/ 2257838 h 2521866"/>
              <a:gd name="connsiteX1" fmla="*/ 0 w 8176398"/>
              <a:gd name="connsiteY1" fmla="*/ 74176 h 2521866"/>
              <a:gd name="connsiteX2" fmla="*/ 1487456 w 8176398"/>
              <a:gd name="connsiteY2" fmla="*/ 564779 h 2521866"/>
              <a:gd name="connsiteX3" fmla="*/ 5166074 w 8176398"/>
              <a:gd name="connsiteY3" fmla="*/ 1100407 h 2521866"/>
              <a:gd name="connsiteX4" fmla="*/ 7315984 w 8176398"/>
              <a:gd name="connsiteY4" fmla="*/ 2257838 h 2521866"/>
              <a:gd name="connsiteX5" fmla="*/ 12549 w 8176398"/>
              <a:gd name="connsiteY5" fmla="*/ 2257838 h 2521866"/>
              <a:gd name="connsiteX0" fmla="*/ 12549 w 8176398"/>
              <a:gd name="connsiteY0" fmla="*/ 2183662 h 2447690"/>
              <a:gd name="connsiteX1" fmla="*/ 0 w 8176398"/>
              <a:gd name="connsiteY1" fmla="*/ 0 h 2447690"/>
              <a:gd name="connsiteX2" fmla="*/ 1487456 w 8176398"/>
              <a:gd name="connsiteY2" fmla="*/ 490603 h 2447690"/>
              <a:gd name="connsiteX3" fmla="*/ 5166074 w 8176398"/>
              <a:gd name="connsiteY3" fmla="*/ 1026231 h 2447690"/>
              <a:gd name="connsiteX4" fmla="*/ 7315984 w 8176398"/>
              <a:gd name="connsiteY4" fmla="*/ 2183662 h 2447690"/>
              <a:gd name="connsiteX5" fmla="*/ 12549 w 8176398"/>
              <a:gd name="connsiteY5" fmla="*/ 2183662 h 24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6" tIns="25718" rIns="51426" bIns="25718" anchor="ctr"/>
          <a:lstStyle/>
          <a:p>
            <a:pPr algn="ctr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33" name="MH_Other_2"/>
          <p:cNvSpPr/>
          <p:nvPr>
            <p:custDataLst>
              <p:tags r:id="rId3"/>
            </p:custDataLst>
          </p:nvPr>
        </p:nvSpPr>
        <p:spPr>
          <a:xfrm rot="21077013">
            <a:off x="1399704" y="2046841"/>
            <a:ext cx="3086805" cy="1097756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1474907 w 7303435"/>
              <a:gd name="connsiteY2" fmla="*/ 395173 h 2088232"/>
              <a:gd name="connsiteX3" fmla="*/ 7303435 w 7303435"/>
              <a:gd name="connsiteY3" fmla="*/ 2088232 h 2088232"/>
              <a:gd name="connsiteX4" fmla="*/ 0 w 7303435"/>
              <a:gd name="connsiteY4" fmla="*/ 2088232 h 208823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534947"/>
              <a:gd name="connsiteY0" fmla="*/ 2183662 h 2183662"/>
              <a:gd name="connsiteX1" fmla="*/ 0 w 7534947"/>
              <a:gd name="connsiteY1" fmla="*/ 0 h 2183662"/>
              <a:gd name="connsiteX2" fmla="*/ 1487456 w 7534947"/>
              <a:gd name="connsiteY2" fmla="*/ 490603 h 2183662"/>
              <a:gd name="connsiteX3" fmla="*/ 5257711 w 7534947"/>
              <a:gd name="connsiteY3" fmla="*/ 1353965 h 2183662"/>
              <a:gd name="connsiteX4" fmla="*/ 7315984 w 7534947"/>
              <a:gd name="connsiteY4" fmla="*/ 2183662 h 2183662"/>
              <a:gd name="connsiteX5" fmla="*/ 12549 w 7534947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262674 h 2262674"/>
              <a:gd name="connsiteX1" fmla="*/ 0 w 7315984"/>
              <a:gd name="connsiteY1" fmla="*/ 79012 h 2262674"/>
              <a:gd name="connsiteX2" fmla="*/ 1487456 w 7315984"/>
              <a:gd name="connsiteY2" fmla="*/ 569615 h 2262674"/>
              <a:gd name="connsiteX3" fmla="*/ 5257711 w 7315984"/>
              <a:gd name="connsiteY3" fmla="*/ 1432977 h 2262674"/>
              <a:gd name="connsiteX4" fmla="*/ 7315984 w 7315984"/>
              <a:gd name="connsiteY4" fmla="*/ 2262674 h 2262674"/>
              <a:gd name="connsiteX5" fmla="*/ 12549 w 7315984"/>
              <a:gd name="connsiteY5" fmla="*/ 2262674 h 2262674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60613 h 2260613"/>
              <a:gd name="connsiteX1" fmla="*/ 0 w 7315984"/>
              <a:gd name="connsiteY1" fmla="*/ 76951 h 2260613"/>
              <a:gd name="connsiteX2" fmla="*/ 1487456 w 7315984"/>
              <a:gd name="connsiteY2" fmla="*/ 567554 h 2260613"/>
              <a:gd name="connsiteX3" fmla="*/ 4932506 w 7315984"/>
              <a:gd name="connsiteY3" fmla="*/ 1295697 h 2260613"/>
              <a:gd name="connsiteX4" fmla="*/ 7315984 w 7315984"/>
              <a:gd name="connsiteY4" fmla="*/ 2260613 h 2260613"/>
              <a:gd name="connsiteX5" fmla="*/ 12549 w 7315984"/>
              <a:gd name="connsiteY5" fmla="*/ 2260613 h 2260613"/>
              <a:gd name="connsiteX0" fmla="*/ 12549 w 8211184"/>
              <a:gd name="connsiteY0" fmla="*/ 2260613 h 2260613"/>
              <a:gd name="connsiteX1" fmla="*/ 0 w 8211184"/>
              <a:gd name="connsiteY1" fmla="*/ 76951 h 2260613"/>
              <a:gd name="connsiteX2" fmla="*/ 1487456 w 8211184"/>
              <a:gd name="connsiteY2" fmla="*/ 567554 h 2260613"/>
              <a:gd name="connsiteX3" fmla="*/ 4932506 w 8211184"/>
              <a:gd name="connsiteY3" fmla="*/ 1295697 h 2260613"/>
              <a:gd name="connsiteX4" fmla="*/ 7315984 w 8211184"/>
              <a:gd name="connsiteY4" fmla="*/ 2260613 h 2260613"/>
              <a:gd name="connsiteX5" fmla="*/ 12549 w 8211184"/>
              <a:gd name="connsiteY5" fmla="*/ 2260613 h 2260613"/>
              <a:gd name="connsiteX0" fmla="*/ 12549 w 7372592"/>
              <a:gd name="connsiteY0" fmla="*/ 2260613 h 2273153"/>
              <a:gd name="connsiteX1" fmla="*/ 0 w 7372592"/>
              <a:gd name="connsiteY1" fmla="*/ 76951 h 2273153"/>
              <a:gd name="connsiteX2" fmla="*/ 1487456 w 7372592"/>
              <a:gd name="connsiteY2" fmla="*/ 567554 h 2273153"/>
              <a:gd name="connsiteX3" fmla="*/ 4932506 w 7372592"/>
              <a:gd name="connsiteY3" fmla="*/ 1295697 h 2273153"/>
              <a:gd name="connsiteX4" fmla="*/ 7315984 w 7372592"/>
              <a:gd name="connsiteY4" fmla="*/ 2260613 h 2273153"/>
              <a:gd name="connsiteX5" fmla="*/ 12549 w 7372592"/>
              <a:gd name="connsiteY5" fmla="*/ 2260613 h 2273153"/>
              <a:gd name="connsiteX0" fmla="*/ 12549 w 8860132"/>
              <a:gd name="connsiteY0" fmla="*/ 2260613 h 2509756"/>
              <a:gd name="connsiteX1" fmla="*/ 0 w 8860132"/>
              <a:gd name="connsiteY1" fmla="*/ 76951 h 2509756"/>
              <a:gd name="connsiteX2" fmla="*/ 1487456 w 8860132"/>
              <a:gd name="connsiteY2" fmla="*/ 567554 h 2509756"/>
              <a:gd name="connsiteX3" fmla="*/ 4932506 w 8860132"/>
              <a:gd name="connsiteY3" fmla="*/ 1295697 h 2509756"/>
              <a:gd name="connsiteX4" fmla="*/ 7315984 w 8860132"/>
              <a:gd name="connsiteY4" fmla="*/ 2260613 h 2509756"/>
              <a:gd name="connsiteX5" fmla="*/ 12549 w 8860132"/>
              <a:gd name="connsiteY5" fmla="*/ 2260613 h 2509756"/>
              <a:gd name="connsiteX0" fmla="*/ 12549 w 7586891"/>
              <a:gd name="connsiteY0" fmla="*/ 2257838 h 2343573"/>
              <a:gd name="connsiteX1" fmla="*/ 0 w 7586891"/>
              <a:gd name="connsiteY1" fmla="*/ 74176 h 2343573"/>
              <a:gd name="connsiteX2" fmla="*/ 1487456 w 7586891"/>
              <a:gd name="connsiteY2" fmla="*/ 564779 h 2343573"/>
              <a:gd name="connsiteX3" fmla="*/ 5166074 w 7586891"/>
              <a:gd name="connsiteY3" fmla="*/ 1100407 h 2343573"/>
              <a:gd name="connsiteX4" fmla="*/ 7315984 w 7586891"/>
              <a:gd name="connsiteY4" fmla="*/ 2257838 h 2343573"/>
              <a:gd name="connsiteX5" fmla="*/ 12549 w 7586891"/>
              <a:gd name="connsiteY5" fmla="*/ 2257838 h 2343573"/>
              <a:gd name="connsiteX0" fmla="*/ 12549 w 7607135"/>
              <a:gd name="connsiteY0" fmla="*/ 2257838 h 2343573"/>
              <a:gd name="connsiteX1" fmla="*/ 0 w 7607135"/>
              <a:gd name="connsiteY1" fmla="*/ 74176 h 2343573"/>
              <a:gd name="connsiteX2" fmla="*/ 1487456 w 7607135"/>
              <a:gd name="connsiteY2" fmla="*/ 564779 h 2343573"/>
              <a:gd name="connsiteX3" fmla="*/ 5166074 w 7607135"/>
              <a:gd name="connsiteY3" fmla="*/ 1100407 h 2343573"/>
              <a:gd name="connsiteX4" fmla="*/ 7315984 w 7607135"/>
              <a:gd name="connsiteY4" fmla="*/ 2257838 h 2343573"/>
              <a:gd name="connsiteX5" fmla="*/ 12549 w 7607135"/>
              <a:gd name="connsiteY5" fmla="*/ 2257838 h 2343573"/>
              <a:gd name="connsiteX0" fmla="*/ 12549 w 8176398"/>
              <a:gd name="connsiteY0" fmla="*/ 2257838 h 2521866"/>
              <a:gd name="connsiteX1" fmla="*/ 0 w 8176398"/>
              <a:gd name="connsiteY1" fmla="*/ 74176 h 2521866"/>
              <a:gd name="connsiteX2" fmla="*/ 1487456 w 8176398"/>
              <a:gd name="connsiteY2" fmla="*/ 564779 h 2521866"/>
              <a:gd name="connsiteX3" fmla="*/ 5166074 w 8176398"/>
              <a:gd name="connsiteY3" fmla="*/ 1100407 h 2521866"/>
              <a:gd name="connsiteX4" fmla="*/ 7315984 w 8176398"/>
              <a:gd name="connsiteY4" fmla="*/ 2257838 h 2521866"/>
              <a:gd name="connsiteX5" fmla="*/ 12549 w 8176398"/>
              <a:gd name="connsiteY5" fmla="*/ 2257838 h 2521866"/>
              <a:gd name="connsiteX0" fmla="*/ 12549 w 8176398"/>
              <a:gd name="connsiteY0" fmla="*/ 2183662 h 2447690"/>
              <a:gd name="connsiteX1" fmla="*/ 0 w 8176398"/>
              <a:gd name="connsiteY1" fmla="*/ 0 h 2447690"/>
              <a:gd name="connsiteX2" fmla="*/ 1487456 w 8176398"/>
              <a:gd name="connsiteY2" fmla="*/ 490603 h 2447690"/>
              <a:gd name="connsiteX3" fmla="*/ 5166074 w 8176398"/>
              <a:gd name="connsiteY3" fmla="*/ 1026231 h 2447690"/>
              <a:gd name="connsiteX4" fmla="*/ 7315984 w 8176398"/>
              <a:gd name="connsiteY4" fmla="*/ 2183662 h 2447690"/>
              <a:gd name="connsiteX5" fmla="*/ 12549 w 8176398"/>
              <a:gd name="connsiteY5" fmla="*/ 2183662 h 24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6" tIns="25718" rIns="51426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34" name="MH_Other_3"/>
          <p:cNvSpPr/>
          <p:nvPr>
            <p:custDataLst>
              <p:tags r:id="rId4"/>
            </p:custDataLst>
          </p:nvPr>
        </p:nvSpPr>
        <p:spPr>
          <a:xfrm rot="20062520">
            <a:off x="1442059" y="2706445"/>
            <a:ext cx="2653613" cy="942975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1474907 w 7303435"/>
              <a:gd name="connsiteY2" fmla="*/ 395173 h 2088232"/>
              <a:gd name="connsiteX3" fmla="*/ 7303435 w 7303435"/>
              <a:gd name="connsiteY3" fmla="*/ 2088232 h 2088232"/>
              <a:gd name="connsiteX4" fmla="*/ 0 w 7303435"/>
              <a:gd name="connsiteY4" fmla="*/ 2088232 h 208823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534947"/>
              <a:gd name="connsiteY0" fmla="*/ 2183662 h 2183662"/>
              <a:gd name="connsiteX1" fmla="*/ 0 w 7534947"/>
              <a:gd name="connsiteY1" fmla="*/ 0 h 2183662"/>
              <a:gd name="connsiteX2" fmla="*/ 1487456 w 7534947"/>
              <a:gd name="connsiteY2" fmla="*/ 490603 h 2183662"/>
              <a:gd name="connsiteX3" fmla="*/ 5257711 w 7534947"/>
              <a:gd name="connsiteY3" fmla="*/ 1353965 h 2183662"/>
              <a:gd name="connsiteX4" fmla="*/ 7315984 w 7534947"/>
              <a:gd name="connsiteY4" fmla="*/ 2183662 h 2183662"/>
              <a:gd name="connsiteX5" fmla="*/ 12549 w 7534947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262674 h 2262674"/>
              <a:gd name="connsiteX1" fmla="*/ 0 w 7315984"/>
              <a:gd name="connsiteY1" fmla="*/ 79012 h 2262674"/>
              <a:gd name="connsiteX2" fmla="*/ 1487456 w 7315984"/>
              <a:gd name="connsiteY2" fmla="*/ 569615 h 2262674"/>
              <a:gd name="connsiteX3" fmla="*/ 5257711 w 7315984"/>
              <a:gd name="connsiteY3" fmla="*/ 1432977 h 2262674"/>
              <a:gd name="connsiteX4" fmla="*/ 7315984 w 7315984"/>
              <a:gd name="connsiteY4" fmla="*/ 2262674 h 2262674"/>
              <a:gd name="connsiteX5" fmla="*/ 12549 w 7315984"/>
              <a:gd name="connsiteY5" fmla="*/ 2262674 h 2262674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60613 h 2260613"/>
              <a:gd name="connsiteX1" fmla="*/ 0 w 7315984"/>
              <a:gd name="connsiteY1" fmla="*/ 76951 h 2260613"/>
              <a:gd name="connsiteX2" fmla="*/ 1487456 w 7315984"/>
              <a:gd name="connsiteY2" fmla="*/ 567554 h 2260613"/>
              <a:gd name="connsiteX3" fmla="*/ 4932506 w 7315984"/>
              <a:gd name="connsiteY3" fmla="*/ 1295697 h 2260613"/>
              <a:gd name="connsiteX4" fmla="*/ 7315984 w 7315984"/>
              <a:gd name="connsiteY4" fmla="*/ 2260613 h 2260613"/>
              <a:gd name="connsiteX5" fmla="*/ 12549 w 7315984"/>
              <a:gd name="connsiteY5" fmla="*/ 2260613 h 2260613"/>
              <a:gd name="connsiteX0" fmla="*/ 12549 w 8211184"/>
              <a:gd name="connsiteY0" fmla="*/ 2260613 h 2260613"/>
              <a:gd name="connsiteX1" fmla="*/ 0 w 8211184"/>
              <a:gd name="connsiteY1" fmla="*/ 76951 h 2260613"/>
              <a:gd name="connsiteX2" fmla="*/ 1487456 w 8211184"/>
              <a:gd name="connsiteY2" fmla="*/ 567554 h 2260613"/>
              <a:gd name="connsiteX3" fmla="*/ 4932506 w 8211184"/>
              <a:gd name="connsiteY3" fmla="*/ 1295697 h 2260613"/>
              <a:gd name="connsiteX4" fmla="*/ 7315984 w 8211184"/>
              <a:gd name="connsiteY4" fmla="*/ 2260613 h 2260613"/>
              <a:gd name="connsiteX5" fmla="*/ 12549 w 8211184"/>
              <a:gd name="connsiteY5" fmla="*/ 2260613 h 2260613"/>
              <a:gd name="connsiteX0" fmla="*/ 12549 w 7372592"/>
              <a:gd name="connsiteY0" fmla="*/ 2260613 h 2273153"/>
              <a:gd name="connsiteX1" fmla="*/ 0 w 7372592"/>
              <a:gd name="connsiteY1" fmla="*/ 76951 h 2273153"/>
              <a:gd name="connsiteX2" fmla="*/ 1487456 w 7372592"/>
              <a:gd name="connsiteY2" fmla="*/ 567554 h 2273153"/>
              <a:gd name="connsiteX3" fmla="*/ 4932506 w 7372592"/>
              <a:gd name="connsiteY3" fmla="*/ 1295697 h 2273153"/>
              <a:gd name="connsiteX4" fmla="*/ 7315984 w 7372592"/>
              <a:gd name="connsiteY4" fmla="*/ 2260613 h 2273153"/>
              <a:gd name="connsiteX5" fmla="*/ 12549 w 7372592"/>
              <a:gd name="connsiteY5" fmla="*/ 2260613 h 2273153"/>
              <a:gd name="connsiteX0" fmla="*/ 12549 w 8860132"/>
              <a:gd name="connsiteY0" fmla="*/ 2260613 h 2509756"/>
              <a:gd name="connsiteX1" fmla="*/ 0 w 8860132"/>
              <a:gd name="connsiteY1" fmla="*/ 76951 h 2509756"/>
              <a:gd name="connsiteX2" fmla="*/ 1487456 w 8860132"/>
              <a:gd name="connsiteY2" fmla="*/ 567554 h 2509756"/>
              <a:gd name="connsiteX3" fmla="*/ 4932506 w 8860132"/>
              <a:gd name="connsiteY3" fmla="*/ 1295697 h 2509756"/>
              <a:gd name="connsiteX4" fmla="*/ 7315984 w 8860132"/>
              <a:gd name="connsiteY4" fmla="*/ 2260613 h 2509756"/>
              <a:gd name="connsiteX5" fmla="*/ 12549 w 8860132"/>
              <a:gd name="connsiteY5" fmla="*/ 2260613 h 2509756"/>
              <a:gd name="connsiteX0" fmla="*/ 12549 w 7586891"/>
              <a:gd name="connsiteY0" fmla="*/ 2257838 h 2343573"/>
              <a:gd name="connsiteX1" fmla="*/ 0 w 7586891"/>
              <a:gd name="connsiteY1" fmla="*/ 74176 h 2343573"/>
              <a:gd name="connsiteX2" fmla="*/ 1487456 w 7586891"/>
              <a:gd name="connsiteY2" fmla="*/ 564779 h 2343573"/>
              <a:gd name="connsiteX3" fmla="*/ 5166074 w 7586891"/>
              <a:gd name="connsiteY3" fmla="*/ 1100407 h 2343573"/>
              <a:gd name="connsiteX4" fmla="*/ 7315984 w 7586891"/>
              <a:gd name="connsiteY4" fmla="*/ 2257838 h 2343573"/>
              <a:gd name="connsiteX5" fmla="*/ 12549 w 7586891"/>
              <a:gd name="connsiteY5" fmla="*/ 2257838 h 2343573"/>
              <a:gd name="connsiteX0" fmla="*/ 12549 w 7607135"/>
              <a:gd name="connsiteY0" fmla="*/ 2257838 h 2343573"/>
              <a:gd name="connsiteX1" fmla="*/ 0 w 7607135"/>
              <a:gd name="connsiteY1" fmla="*/ 74176 h 2343573"/>
              <a:gd name="connsiteX2" fmla="*/ 1487456 w 7607135"/>
              <a:gd name="connsiteY2" fmla="*/ 564779 h 2343573"/>
              <a:gd name="connsiteX3" fmla="*/ 5166074 w 7607135"/>
              <a:gd name="connsiteY3" fmla="*/ 1100407 h 2343573"/>
              <a:gd name="connsiteX4" fmla="*/ 7315984 w 7607135"/>
              <a:gd name="connsiteY4" fmla="*/ 2257838 h 2343573"/>
              <a:gd name="connsiteX5" fmla="*/ 12549 w 7607135"/>
              <a:gd name="connsiteY5" fmla="*/ 2257838 h 2343573"/>
              <a:gd name="connsiteX0" fmla="*/ 12549 w 8176398"/>
              <a:gd name="connsiteY0" fmla="*/ 2257838 h 2521866"/>
              <a:gd name="connsiteX1" fmla="*/ 0 w 8176398"/>
              <a:gd name="connsiteY1" fmla="*/ 74176 h 2521866"/>
              <a:gd name="connsiteX2" fmla="*/ 1487456 w 8176398"/>
              <a:gd name="connsiteY2" fmla="*/ 564779 h 2521866"/>
              <a:gd name="connsiteX3" fmla="*/ 5166074 w 8176398"/>
              <a:gd name="connsiteY3" fmla="*/ 1100407 h 2521866"/>
              <a:gd name="connsiteX4" fmla="*/ 7315984 w 8176398"/>
              <a:gd name="connsiteY4" fmla="*/ 2257838 h 2521866"/>
              <a:gd name="connsiteX5" fmla="*/ 12549 w 8176398"/>
              <a:gd name="connsiteY5" fmla="*/ 2257838 h 2521866"/>
              <a:gd name="connsiteX0" fmla="*/ 12549 w 8176398"/>
              <a:gd name="connsiteY0" fmla="*/ 2183662 h 2447690"/>
              <a:gd name="connsiteX1" fmla="*/ 0 w 8176398"/>
              <a:gd name="connsiteY1" fmla="*/ 0 h 2447690"/>
              <a:gd name="connsiteX2" fmla="*/ 1487456 w 8176398"/>
              <a:gd name="connsiteY2" fmla="*/ 490603 h 2447690"/>
              <a:gd name="connsiteX3" fmla="*/ 5166074 w 8176398"/>
              <a:gd name="connsiteY3" fmla="*/ 1026231 h 2447690"/>
              <a:gd name="connsiteX4" fmla="*/ 7315984 w 8176398"/>
              <a:gd name="connsiteY4" fmla="*/ 2183662 h 2447690"/>
              <a:gd name="connsiteX5" fmla="*/ 12549 w 8176398"/>
              <a:gd name="connsiteY5" fmla="*/ 2183662 h 24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6" tIns="25718" rIns="51426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35" name="MH_Other_4"/>
          <p:cNvSpPr/>
          <p:nvPr>
            <p:custDataLst>
              <p:tags r:id="rId5"/>
            </p:custDataLst>
          </p:nvPr>
        </p:nvSpPr>
        <p:spPr>
          <a:xfrm>
            <a:off x="1700128" y="1546846"/>
            <a:ext cx="562442" cy="553418"/>
          </a:xfrm>
          <a:prstGeom prst="ellipse">
            <a:avLst/>
          </a:prstGeom>
          <a:solidFill>
            <a:schemeClr val="tx2">
              <a:lumMod val="50000"/>
            </a:schemeClr>
          </a:solidFill>
          <a:ln w="50800" cap="flat" cmpd="sng" algn="ctr">
            <a:solidFill>
              <a:schemeClr val="tx2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</a:p>
        </p:txBody>
      </p:sp>
      <p:sp>
        <p:nvSpPr>
          <p:cNvPr id="36" name="MH_Other_5"/>
          <p:cNvSpPr/>
          <p:nvPr>
            <p:custDataLst>
              <p:tags r:id="rId6"/>
            </p:custDataLst>
          </p:nvPr>
        </p:nvSpPr>
        <p:spPr>
          <a:xfrm>
            <a:off x="1569897" y="2530588"/>
            <a:ext cx="516220" cy="507938"/>
          </a:xfrm>
          <a:prstGeom prst="ellipse">
            <a:avLst/>
          </a:prstGeom>
          <a:solidFill>
            <a:schemeClr val="tx2">
              <a:lumMod val="50000"/>
            </a:schemeClr>
          </a:solidFill>
          <a:ln w="50800" cap="flat" cmpd="sng" algn="ctr">
            <a:solidFill>
              <a:schemeClr val="tx2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/>
            <a:r>
              <a:rPr lang="en-US" sz="24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</a:p>
        </p:txBody>
      </p:sp>
      <p:sp>
        <p:nvSpPr>
          <p:cNvPr id="37" name="MH_Other_6"/>
          <p:cNvSpPr/>
          <p:nvPr>
            <p:custDataLst>
              <p:tags r:id="rId7"/>
            </p:custDataLst>
          </p:nvPr>
        </p:nvSpPr>
        <p:spPr>
          <a:xfrm>
            <a:off x="1678340" y="3437242"/>
            <a:ext cx="387408" cy="381193"/>
          </a:xfrm>
          <a:prstGeom prst="ellipse">
            <a:avLst/>
          </a:prstGeom>
          <a:solidFill>
            <a:schemeClr val="tx2">
              <a:lumMod val="50000"/>
            </a:schemeClr>
          </a:solidFill>
          <a:ln w="50800" cap="flat" cmpd="sng" algn="ctr">
            <a:solidFill>
              <a:schemeClr val="tx2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/>
            <a:r>
              <a:rPr lang="en-US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</a:p>
        </p:txBody>
      </p:sp>
      <p:sp>
        <p:nvSpPr>
          <p:cNvPr id="38" name="MH_Other_7"/>
          <p:cNvSpPr/>
          <p:nvPr>
            <p:custDataLst>
              <p:tags r:id="rId8"/>
            </p:custDataLst>
          </p:nvPr>
        </p:nvSpPr>
        <p:spPr>
          <a:xfrm rot="19002814">
            <a:off x="1579991" y="3270803"/>
            <a:ext cx="2470896" cy="87749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1474907 w 7303435"/>
              <a:gd name="connsiteY2" fmla="*/ 395173 h 2088232"/>
              <a:gd name="connsiteX3" fmla="*/ 7303435 w 7303435"/>
              <a:gd name="connsiteY3" fmla="*/ 2088232 h 2088232"/>
              <a:gd name="connsiteX4" fmla="*/ 0 w 7303435"/>
              <a:gd name="connsiteY4" fmla="*/ 2088232 h 208823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7315984 w 7315984"/>
              <a:gd name="connsiteY3" fmla="*/ 2183662 h 2183662"/>
              <a:gd name="connsiteX4" fmla="*/ 12549 w 7315984"/>
              <a:gd name="connsiteY4" fmla="*/ 2183662 h 2183662"/>
              <a:gd name="connsiteX0" fmla="*/ 12549 w 7534947"/>
              <a:gd name="connsiteY0" fmla="*/ 2183662 h 2183662"/>
              <a:gd name="connsiteX1" fmla="*/ 0 w 7534947"/>
              <a:gd name="connsiteY1" fmla="*/ 0 h 2183662"/>
              <a:gd name="connsiteX2" fmla="*/ 1487456 w 7534947"/>
              <a:gd name="connsiteY2" fmla="*/ 490603 h 2183662"/>
              <a:gd name="connsiteX3" fmla="*/ 5257711 w 7534947"/>
              <a:gd name="connsiteY3" fmla="*/ 1353965 h 2183662"/>
              <a:gd name="connsiteX4" fmla="*/ 7315984 w 7534947"/>
              <a:gd name="connsiteY4" fmla="*/ 2183662 h 2183662"/>
              <a:gd name="connsiteX5" fmla="*/ 12549 w 7534947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183662 h 2183662"/>
              <a:gd name="connsiteX1" fmla="*/ 0 w 7315984"/>
              <a:gd name="connsiteY1" fmla="*/ 0 h 2183662"/>
              <a:gd name="connsiteX2" fmla="*/ 1487456 w 7315984"/>
              <a:gd name="connsiteY2" fmla="*/ 490603 h 2183662"/>
              <a:gd name="connsiteX3" fmla="*/ 5257711 w 7315984"/>
              <a:gd name="connsiteY3" fmla="*/ 1353965 h 2183662"/>
              <a:gd name="connsiteX4" fmla="*/ 7315984 w 7315984"/>
              <a:gd name="connsiteY4" fmla="*/ 2183662 h 2183662"/>
              <a:gd name="connsiteX5" fmla="*/ 12549 w 7315984"/>
              <a:gd name="connsiteY5" fmla="*/ 2183662 h 2183662"/>
              <a:gd name="connsiteX0" fmla="*/ 12549 w 7315984"/>
              <a:gd name="connsiteY0" fmla="*/ 2262674 h 2262674"/>
              <a:gd name="connsiteX1" fmla="*/ 0 w 7315984"/>
              <a:gd name="connsiteY1" fmla="*/ 79012 h 2262674"/>
              <a:gd name="connsiteX2" fmla="*/ 1487456 w 7315984"/>
              <a:gd name="connsiteY2" fmla="*/ 569615 h 2262674"/>
              <a:gd name="connsiteX3" fmla="*/ 5257711 w 7315984"/>
              <a:gd name="connsiteY3" fmla="*/ 1432977 h 2262674"/>
              <a:gd name="connsiteX4" fmla="*/ 7315984 w 7315984"/>
              <a:gd name="connsiteY4" fmla="*/ 2262674 h 2262674"/>
              <a:gd name="connsiteX5" fmla="*/ 12549 w 7315984"/>
              <a:gd name="connsiteY5" fmla="*/ 2262674 h 2262674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54555 h 2254555"/>
              <a:gd name="connsiteX1" fmla="*/ 0 w 7315984"/>
              <a:gd name="connsiteY1" fmla="*/ 70893 h 2254555"/>
              <a:gd name="connsiteX2" fmla="*/ 1487456 w 7315984"/>
              <a:gd name="connsiteY2" fmla="*/ 561496 h 2254555"/>
              <a:gd name="connsiteX3" fmla="*/ 5257711 w 7315984"/>
              <a:gd name="connsiteY3" fmla="*/ 1424858 h 2254555"/>
              <a:gd name="connsiteX4" fmla="*/ 7315984 w 7315984"/>
              <a:gd name="connsiteY4" fmla="*/ 2254555 h 2254555"/>
              <a:gd name="connsiteX5" fmla="*/ 12549 w 7315984"/>
              <a:gd name="connsiteY5" fmla="*/ 2254555 h 2254555"/>
              <a:gd name="connsiteX0" fmla="*/ 12549 w 7315984"/>
              <a:gd name="connsiteY0" fmla="*/ 2260613 h 2260613"/>
              <a:gd name="connsiteX1" fmla="*/ 0 w 7315984"/>
              <a:gd name="connsiteY1" fmla="*/ 76951 h 2260613"/>
              <a:gd name="connsiteX2" fmla="*/ 1487456 w 7315984"/>
              <a:gd name="connsiteY2" fmla="*/ 567554 h 2260613"/>
              <a:gd name="connsiteX3" fmla="*/ 4932506 w 7315984"/>
              <a:gd name="connsiteY3" fmla="*/ 1295697 h 2260613"/>
              <a:gd name="connsiteX4" fmla="*/ 7315984 w 7315984"/>
              <a:gd name="connsiteY4" fmla="*/ 2260613 h 2260613"/>
              <a:gd name="connsiteX5" fmla="*/ 12549 w 7315984"/>
              <a:gd name="connsiteY5" fmla="*/ 2260613 h 2260613"/>
              <a:gd name="connsiteX0" fmla="*/ 12549 w 8211184"/>
              <a:gd name="connsiteY0" fmla="*/ 2260613 h 2260613"/>
              <a:gd name="connsiteX1" fmla="*/ 0 w 8211184"/>
              <a:gd name="connsiteY1" fmla="*/ 76951 h 2260613"/>
              <a:gd name="connsiteX2" fmla="*/ 1487456 w 8211184"/>
              <a:gd name="connsiteY2" fmla="*/ 567554 h 2260613"/>
              <a:gd name="connsiteX3" fmla="*/ 4932506 w 8211184"/>
              <a:gd name="connsiteY3" fmla="*/ 1295697 h 2260613"/>
              <a:gd name="connsiteX4" fmla="*/ 7315984 w 8211184"/>
              <a:gd name="connsiteY4" fmla="*/ 2260613 h 2260613"/>
              <a:gd name="connsiteX5" fmla="*/ 12549 w 8211184"/>
              <a:gd name="connsiteY5" fmla="*/ 2260613 h 2260613"/>
              <a:gd name="connsiteX0" fmla="*/ 12549 w 7372592"/>
              <a:gd name="connsiteY0" fmla="*/ 2260613 h 2273153"/>
              <a:gd name="connsiteX1" fmla="*/ 0 w 7372592"/>
              <a:gd name="connsiteY1" fmla="*/ 76951 h 2273153"/>
              <a:gd name="connsiteX2" fmla="*/ 1487456 w 7372592"/>
              <a:gd name="connsiteY2" fmla="*/ 567554 h 2273153"/>
              <a:gd name="connsiteX3" fmla="*/ 4932506 w 7372592"/>
              <a:gd name="connsiteY3" fmla="*/ 1295697 h 2273153"/>
              <a:gd name="connsiteX4" fmla="*/ 7315984 w 7372592"/>
              <a:gd name="connsiteY4" fmla="*/ 2260613 h 2273153"/>
              <a:gd name="connsiteX5" fmla="*/ 12549 w 7372592"/>
              <a:gd name="connsiteY5" fmla="*/ 2260613 h 2273153"/>
              <a:gd name="connsiteX0" fmla="*/ 12549 w 8860132"/>
              <a:gd name="connsiteY0" fmla="*/ 2260613 h 2509756"/>
              <a:gd name="connsiteX1" fmla="*/ 0 w 8860132"/>
              <a:gd name="connsiteY1" fmla="*/ 76951 h 2509756"/>
              <a:gd name="connsiteX2" fmla="*/ 1487456 w 8860132"/>
              <a:gd name="connsiteY2" fmla="*/ 567554 h 2509756"/>
              <a:gd name="connsiteX3" fmla="*/ 4932506 w 8860132"/>
              <a:gd name="connsiteY3" fmla="*/ 1295697 h 2509756"/>
              <a:gd name="connsiteX4" fmla="*/ 7315984 w 8860132"/>
              <a:gd name="connsiteY4" fmla="*/ 2260613 h 2509756"/>
              <a:gd name="connsiteX5" fmla="*/ 12549 w 8860132"/>
              <a:gd name="connsiteY5" fmla="*/ 2260613 h 2509756"/>
              <a:gd name="connsiteX0" fmla="*/ 12549 w 7586891"/>
              <a:gd name="connsiteY0" fmla="*/ 2257838 h 2343573"/>
              <a:gd name="connsiteX1" fmla="*/ 0 w 7586891"/>
              <a:gd name="connsiteY1" fmla="*/ 74176 h 2343573"/>
              <a:gd name="connsiteX2" fmla="*/ 1487456 w 7586891"/>
              <a:gd name="connsiteY2" fmla="*/ 564779 h 2343573"/>
              <a:gd name="connsiteX3" fmla="*/ 5166074 w 7586891"/>
              <a:gd name="connsiteY3" fmla="*/ 1100407 h 2343573"/>
              <a:gd name="connsiteX4" fmla="*/ 7315984 w 7586891"/>
              <a:gd name="connsiteY4" fmla="*/ 2257838 h 2343573"/>
              <a:gd name="connsiteX5" fmla="*/ 12549 w 7586891"/>
              <a:gd name="connsiteY5" fmla="*/ 2257838 h 2343573"/>
              <a:gd name="connsiteX0" fmla="*/ 12549 w 7607135"/>
              <a:gd name="connsiteY0" fmla="*/ 2257838 h 2343573"/>
              <a:gd name="connsiteX1" fmla="*/ 0 w 7607135"/>
              <a:gd name="connsiteY1" fmla="*/ 74176 h 2343573"/>
              <a:gd name="connsiteX2" fmla="*/ 1487456 w 7607135"/>
              <a:gd name="connsiteY2" fmla="*/ 564779 h 2343573"/>
              <a:gd name="connsiteX3" fmla="*/ 5166074 w 7607135"/>
              <a:gd name="connsiteY3" fmla="*/ 1100407 h 2343573"/>
              <a:gd name="connsiteX4" fmla="*/ 7315984 w 7607135"/>
              <a:gd name="connsiteY4" fmla="*/ 2257838 h 2343573"/>
              <a:gd name="connsiteX5" fmla="*/ 12549 w 7607135"/>
              <a:gd name="connsiteY5" fmla="*/ 2257838 h 2343573"/>
              <a:gd name="connsiteX0" fmla="*/ 12549 w 8176398"/>
              <a:gd name="connsiteY0" fmla="*/ 2257838 h 2521866"/>
              <a:gd name="connsiteX1" fmla="*/ 0 w 8176398"/>
              <a:gd name="connsiteY1" fmla="*/ 74176 h 2521866"/>
              <a:gd name="connsiteX2" fmla="*/ 1487456 w 8176398"/>
              <a:gd name="connsiteY2" fmla="*/ 564779 h 2521866"/>
              <a:gd name="connsiteX3" fmla="*/ 5166074 w 8176398"/>
              <a:gd name="connsiteY3" fmla="*/ 1100407 h 2521866"/>
              <a:gd name="connsiteX4" fmla="*/ 7315984 w 8176398"/>
              <a:gd name="connsiteY4" fmla="*/ 2257838 h 2521866"/>
              <a:gd name="connsiteX5" fmla="*/ 12549 w 8176398"/>
              <a:gd name="connsiteY5" fmla="*/ 2257838 h 2521866"/>
              <a:gd name="connsiteX0" fmla="*/ 12549 w 8176398"/>
              <a:gd name="connsiteY0" fmla="*/ 2183662 h 2447690"/>
              <a:gd name="connsiteX1" fmla="*/ 0 w 8176398"/>
              <a:gd name="connsiteY1" fmla="*/ 0 h 2447690"/>
              <a:gd name="connsiteX2" fmla="*/ 1487456 w 8176398"/>
              <a:gd name="connsiteY2" fmla="*/ 490603 h 2447690"/>
              <a:gd name="connsiteX3" fmla="*/ 5166074 w 8176398"/>
              <a:gd name="connsiteY3" fmla="*/ 1026231 h 2447690"/>
              <a:gd name="connsiteX4" fmla="*/ 7315984 w 8176398"/>
              <a:gd name="connsiteY4" fmla="*/ 2183662 h 2447690"/>
              <a:gd name="connsiteX5" fmla="*/ 12549 w 8176398"/>
              <a:gd name="connsiteY5" fmla="*/ 2183662 h 24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6" tIns="25718" rIns="51426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39" name="MH_Other_8"/>
          <p:cNvSpPr/>
          <p:nvPr>
            <p:custDataLst>
              <p:tags r:id="rId9"/>
            </p:custDataLst>
          </p:nvPr>
        </p:nvSpPr>
        <p:spPr>
          <a:xfrm rot="20540294">
            <a:off x="1968582" y="4180310"/>
            <a:ext cx="360599" cy="354813"/>
          </a:xfrm>
          <a:prstGeom prst="ellipse">
            <a:avLst/>
          </a:prstGeom>
          <a:solidFill>
            <a:schemeClr val="tx2">
              <a:lumMod val="50000"/>
            </a:schemeClr>
          </a:solidFill>
          <a:ln w="50800" cap="flat" cmpd="sng" algn="ctr">
            <a:solidFill>
              <a:schemeClr val="tx2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/>
            <a:r>
              <a:rPr lang="en-US" sz="1600" kern="0" dirty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</a:p>
        </p:txBody>
      </p:sp>
      <p:cxnSp>
        <p:nvCxnSpPr>
          <p:cNvPr id="40" name="MH_Other_9"/>
          <p:cNvCxnSpPr/>
          <p:nvPr>
            <p:custDataLst>
              <p:tags r:id="rId10"/>
            </p:custDataLst>
          </p:nvPr>
        </p:nvCxnSpPr>
        <p:spPr>
          <a:xfrm>
            <a:off x="5323957" y="1223266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MH_Other_10"/>
          <p:cNvCxnSpPr/>
          <p:nvPr>
            <p:custDataLst>
              <p:tags r:id="rId11"/>
            </p:custDataLst>
          </p:nvPr>
        </p:nvCxnSpPr>
        <p:spPr>
          <a:xfrm>
            <a:off x="7688364" y="1223266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MH_Other_11"/>
          <p:cNvCxnSpPr/>
          <p:nvPr>
            <p:custDataLst>
              <p:tags r:id="rId12"/>
            </p:custDataLst>
          </p:nvPr>
        </p:nvCxnSpPr>
        <p:spPr>
          <a:xfrm>
            <a:off x="8028383" y="1223267"/>
            <a:ext cx="0" cy="1114425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MH_Other_12"/>
          <p:cNvCxnSpPr/>
          <p:nvPr>
            <p:custDataLst>
              <p:tags r:id="rId13"/>
            </p:custDataLst>
          </p:nvPr>
        </p:nvCxnSpPr>
        <p:spPr>
          <a:xfrm>
            <a:off x="5323957" y="4352228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MH_Other_13"/>
          <p:cNvCxnSpPr/>
          <p:nvPr>
            <p:custDataLst>
              <p:tags r:id="rId14"/>
            </p:custDataLst>
          </p:nvPr>
        </p:nvCxnSpPr>
        <p:spPr>
          <a:xfrm>
            <a:off x="7688364" y="4352228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MH_Other_14"/>
          <p:cNvCxnSpPr/>
          <p:nvPr>
            <p:custDataLst>
              <p:tags r:id="rId15"/>
            </p:custDataLst>
          </p:nvPr>
        </p:nvCxnSpPr>
        <p:spPr>
          <a:xfrm>
            <a:off x="8028383" y="3236626"/>
            <a:ext cx="0" cy="1115615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H_SubTitle_1"/>
          <p:cNvSpPr txBox="1"/>
          <p:nvPr>
            <p:custDataLst>
              <p:tags r:id="rId16"/>
            </p:custDataLst>
          </p:nvPr>
        </p:nvSpPr>
        <p:spPr>
          <a:xfrm rot="562956">
            <a:off x="2372568" y="1771818"/>
            <a:ext cx="1688002" cy="454819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dirty="0"/>
              <a:t>场景需求</a:t>
            </a:r>
            <a:endParaRPr lang="zh-CN" altLang="en-US" b="1" kern="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MH_SubTitle_2"/>
          <p:cNvSpPr txBox="1"/>
          <p:nvPr>
            <p:custDataLst>
              <p:tags r:id="rId17"/>
            </p:custDataLst>
          </p:nvPr>
        </p:nvSpPr>
        <p:spPr>
          <a:xfrm rot="21109827">
            <a:off x="2162026" y="2409992"/>
            <a:ext cx="1387913" cy="481013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dirty="0"/>
              <a:t>设计扑球动作</a:t>
            </a:r>
            <a:endParaRPr lang="zh-CN" altLang="en-US" b="1" kern="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MH_SubTitle_3"/>
          <p:cNvSpPr txBox="1"/>
          <p:nvPr>
            <p:custDataLst>
              <p:tags r:id="rId18"/>
            </p:custDataLst>
          </p:nvPr>
        </p:nvSpPr>
        <p:spPr>
          <a:xfrm rot="20400000">
            <a:off x="2085787" y="2995770"/>
            <a:ext cx="1415744" cy="477440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dirty="0"/>
              <a:t>优化扑球动作</a:t>
            </a:r>
            <a:endParaRPr lang="zh-CN" altLang="en-US" b="1" kern="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MH_SubTitle_4"/>
          <p:cNvSpPr txBox="1"/>
          <p:nvPr>
            <p:custDataLst>
              <p:tags r:id="rId19"/>
            </p:custDataLst>
          </p:nvPr>
        </p:nvSpPr>
        <p:spPr>
          <a:xfrm rot="19109607">
            <a:off x="2209222" y="3618464"/>
            <a:ext cx="1166477" cy="400050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600" dirty="0"/>
              <a:t>守门员策略</a:t>
            </a:r>
            <a:endParaRPr lang="zh-CN" altLang="en-US" sz="1600" b="1" kern="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MH_Desc_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90110" y="1467514"/>
            <a:ext cx="2368271" cy="124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2" tIns="34289" rIns="80982" bIns="34289" anchor="t">
            <a:noAutofit/>
          </a:bodyPr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  <a:p>
            <a:r>
              <a:rPr lang="zh-CN" altLang="en-US" sz="1050" dirty="0">
                <a:solidFill>
                  <a:schemeClr val="accent1"/>
                </a:solidFill>
                <a:latin typeface="+mn-lt"/>
                <a:ea typeface="+mn-ea"/>
                <a:cs typeface="+mn-ea"/>
              </a:rPr>
              <a:t>设计出专门用于扑球的动作</a:t>
            </a:r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  <a:p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  <a:p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  <a:p>
            <a:r>
              <a:rPr lang="zh-CN" altLang="en-US" sz="1050" dirty="0">
                <a:solidFill>
                  <a:schemeClr val="accent1"/>
                </a:solidFill>
                <a:latin typeface="+mn-lt"/>
                <a:ea typeface="+mn-ea"/>
                <a:cs typeface="+mn-ea"/>
              </a:rPr>
              <a:t>对扑球使用的动作进行优化</a:t>
            </a:r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77" name="MH_Desc_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490108" y="2813113"/>
            <a:ext cx="2368271" cy="124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2" tIns="34289" rIns="80982" bIns="34289" anchor="t">
            <a:noAutofit/>
          </a:bodyPr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  <a:p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  <a:p>
            <a:r>
              <a:rPr lang="zh-CN" altLang="en-US" sz="1050" dirty="0">
                <a:solidFill>
                  <a:schemeClr val="accent1"/>
                </a:solidFill>
                <a:latin typeface="+mn-lt"/>
                <a:ea typeface="+mn-ea"/>
                <a:cs typeface="+mn-ea"/>
              </a:rPr>
              <a:t>对优化出的动作进行测试</a:t>
            </a:r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  <a:p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  <a:p>
            <a:endParaRPr lang="en-US" altLang="zh-CN" sz="1050" dirty="0">
              <a:solidFill>
                <a:schemeClr val="accent1"/>
              </a:solidFill>
              <a:latin typeface="+mn-lt"/>
              <a:ea typeface="+mn-ea"/>
              <a:cs typeface="+mn-ea"/>
            </a:endParaRPr>
          </a:p>
          <a:p>
            <a:r>
              <a:rPr lang="zh-CN" altLang="en-US" sz="1050" dirty="0">
                <a:solidFill>
                  <a:schemeClr val="accent1"/>
                </a:solidFill>
                <a:latin typeface="+mn-lt"/>
                <a:ea typeface="+mn-ea"/>
                <a:cs typeface="+mn-ea"/>
              </a:rPr>
              <a:t>为守门员设计合适的策略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75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MH_Other_1"/>
          <p:cNvCxnSpPr/>
          <p:nvPr>
            <p:custDataLst>
              <p:tags r:id="rId2"/>
            </p:custDataLst>
          </p:nvPr>
        </p:nvCxnSpPr>
        <p:spPr>
          <a:xfrm>
            <a:off x="2536549" y="1122356"/>
            <a:ext cx="1963447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MH_Other_8"/>
          <p:cNvCxnSpPr/>
          <p:nvPr>
            <p:custDataLst>
              <p:tags r:id="rId3"/>
            </p:custDataLst>
          </p:nvPr>
        </p:nvCxnSpPr>
        <p:spPr>
          <a:xfrm>
            <a:off x="1026098" y="4059394"/>
            <a:ext cx="1963447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MH_Other_9"/>
          <p:cNvCxnSpPr/>
          <p:nvPr>
            <p:custDataLst>
              <p:tags r:id="rId4"/>
            </p:custDataLst>
          </p:nvPr>
        </p:nvCxnSpPr>
        <p:spPr>
          <a:xfrm>
            <a:off x="810461" y="3129375"/>
            <a:ext cx="0" cy="1114355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MH_Other_10"/>
          <p:cNvCxnSpPr/>
          <p:nvPr>
            <p:custDataLst>
              <p:tags r:id="rId5"/>
            </p:custDataLst>
          </p:nvPr>
        </p:nvCxnSpPr>
        <p:spPr>
          <a:xfrm>
            <a:off x="4262101" y="1282421"/>
            <a:ext cx="0" cy="1114355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MH_Other_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24789" y="4553052"/>
            <a:ext cx="1131342" cy="276882"/>
          </a:xfrm>
          <a:prstGeom prst="ellipse">
            <a:avLst/>
          </a:prstGeom>
          <a:gradFill rotWithShape="1">
            <a:gsLst>
              <a:gs pos="0">
                <a:schemeClr val="accent1"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MH_Other_3"/>
          <p:cNvSpPr/>
          <p:nvPr>
            <p:custDataLst>
              <p:tags r:id="rId7"/>
            </p:custDataLst>
          </p:nvPr>
        </p:nvSpPr>
        <p:spPr>
          <a:xfrm rot="5400000">
            <a:off x="7377718" y="1381704"/>
            <a:ext cx="44118" cy="1326882"/>
          </a:xfrm>
          <a:prstGeom prst="roundRect">
            <a:avLst>
              <a:gd name="adj" fmla="val 44167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</a:gsLst>
            <a:lin ang="10800000" scaled="0"/>
          </a:gra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MH_Other_4"/>
          <p:cNvSpPr/>
          <p:nvPr>
            <p:custDataLst>
              <p:tags r:id="rId8"/>
            </p:custDataLst>
          </p:nvPr>
        </p:nvSpPr>
        <p:spPr>
          <a:xfrm rot="5400000">
            <a:off x="6100712" y="2038155"/>
            <a:ext cx="45640" cy="1326882"/>
          </a:xfrm>
          <a:prstGeom prst="roundRect">
            <a:avLst>
              <a:gd name="adj" fmla="val 44167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</a:gsLst>
            <a:lin ang="10800000" scaled="0"/>
          </a:gra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MH_Other_5"/>
          <p:cNvSpPr/>
          <p:nvPr>
            <p:custDataLst>
              <p:tags r:id="rId9"/>
            </p:custDataLst>
          </p:nvPr>
        </p:nvSpPr>
        <p:spPr>
          <a:xfrm rot="5400000">
            <a:off x="7383829" y="2715264"/>
            <a:ext cx="44118" cy="1325137"/>
          </a:xfrm>
          <a:prstGeom prst="roundRect">
            <a:avLst>
              <a:gd name="adj" fmla="val 44167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</a:gsLst>
            <a:lin ang="10800000" scaled="0"/>
          </a:gra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35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_6"/>
          <p:cNvSpPr/>
          <p:nvPr>
            <p:custDataLst>
              <p:tags r:id="rId10"/>
            </p:custDataLst>
          </p:nvPr>
        </p:nvSpPr>
        <p:spPr>
          <a:xfrm rot="5400000">
            <a:off x="6101467" y="736660"/>
            <a:ext cx="44118" cy="1326882"/>
          </a:xfrm>
          <a:prstGeom prst="roundRect">
            <a:avLst>
              <a:gd name="adj" fmla="val 44167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</a:gsLst>
            <a:lin ang="10800000" scaled="0"/>
          </a:gra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MH_Other_7"/>
          <p:cNvSpPr/>
          <p:nvPr>
            <p:custDataLst>
              <p:tags r:id="rId11"/>
            </p:custDataLst>
          </p:nvPr>
        </p:nvSpPr>
        <p:spPr>
          <a:xfrm>
            <a:off x="6694435" y="1131591"/>
            <a:ext cx="132688" cy="3559907"/>
          </a:xfrm>
          <a:prstGeom prst="roundRect">
            <a:avLst>
              <a:gd name="adj" fmla="val 44167"/>
            </a:avLst>
          </a:prstGeom>
          <a:gradFill>
            <a:gsLst>
              <a:gs pos="15000">
                <a:schemeClr val="accent1"/>
              </a:gs>
              <a:gs pos="83000">
                <a:schemeClr val="accent1">
                  <a:alpha val="70000"/>
                </a:schemeClr>
              </a:gs>
            </a:gsLst>
            <a:lin ang="10800000" scaled="0"/>
          </a:gra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3" name="MH_PageTitle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对于扑球动作的设计和优化时的注意事项</a:t>
            </a:r>
            <a:endParaRPr lang="zh-CN" altLang="en-US" dirty="0"/>
          </a:p>
        </p:txBody>
      </p:sp>
      <p:sp>
        <p:nvSpPr>
          <p:cNvPr id="29" name="MH_Text_2"/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946026" y="1850154"/>
            <a:ext cx="3161795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latin typeface="Arial"/>
                <a:cs typeface="+mn-ea"/>
              </a:rPr>
              <a:t>根据机器人的结构与实战需求</a:t>
            </a:r>
            <a:endParaRPr lang="en-US" altLang="zh-CN" sz="1050" dirty="0">
              <a:solidFill>
                <a:schemeClr val="accent1"/>
              </a:solidFill>
              <a:latin typeface="Arial"/>
              <a:cs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050" dirty="0">
                <a:solidFill>
                  <a:schemeClr val="accent1"/>
                </a:solidFill>
                <a:latin typeface="Arial"/>
                <a:cs typeface="+mn-ea"/>
              </a:rPr>
              <a:t>我们设计了两类扑球动作：</a:t>
            </a:r>
            <a:endParaRPr lang="en-US" altLang="zh-CN" sz="1050" dirty="0">
              <a:solidFill>
                <a:schemeClr val="accent1"/>
              </a:solidFill>
              <a:latin typeface="Arial"/>
              <a:cs typeface="+mn-ea"/>
            </a:endParaRPr>
          </a:p>
        </p:txBody>
      </p:sp>
      <p:sp>
        <p:nvSpPr>
          <p:cNvPr id="31" name="MH_SubTitle_2"/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841867" y="1347614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algn="ctr">
              <a:defRPr/>
            </a:pPr>
            <a:r>
              <a:rPr lang="zh-CN" altLang="en-US" sz="1800" dirty="0">
                <a:solidFill>
                  <a:schemeClr val="accent1"/>
                </a:solidFill>
              </a:rPr>
              <a:t>扑球动作的设计</a:t>
            </a:r>
          </a:p>
        </p:txBody>
      </p:sp>
      <p:sp>
        <p:nvSpPr>
          <p:cNvPr id="33" name="MH_Text_2"/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914610" y="2859783"/>
            <a:ext cx="3081326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endParaRPr lang="en-US" altLang="zh-CN" sz="1050" dirty="0">
              <a:solidFill>
                <a:schemeClr val="accent1"/>
              </a:solidFill>
              <a:latin typeface="Arial"/>
              <a:cs typeface="+mn-ea"/>
            </a:endParaRPr>
          </a:p>
          <a:p>
            <a:r>
              <a:rPr lang="zh-CN" altLang="en-US" sz="1050" dirty="0">
                <a:solidFill>
                  <a:schemeClr val="accent1"/>
                </a:solidFill>
                <a:latin typeface="Arial"/>
                <a:cs typeface="+mn-ea"/>
              </a:rPr>
              <a:t>一类是用于与两边球门中点角度比较大的扑球</a:t>
            </a:r>
            <a:endParaRPr lang="en-US" altLang="zh-CN" sz="1050" dirty="0">
              <a:solidFill>
                <a:schemeClr val="accent1"/>
              </a:solidFill>
              <a:latin typeface="Arial"/>
              <a:cs typeface="+mn-ea"/>
            </a:endParaRPr>
          </a:p>
          <a:p>
            <a:endParaRPr lang="en-US" altLang="zh-CN" sz="1050" dirty="0">
              <a:solidFill>
                <a:schemeClr val="accent1"/>
              </a:solidFill>
              <a:latin typeface="Arial"/>
              <a:cs typeface="+mn-ea"/>
            </a:endParaRPr>
          </a:p>
          <a:p>
            <a:r>
              <a:rPr lang="zh-CN" altLang="en-US" sz="1050" dirty="0">
                <a:solidFill>
                  <a:schemeClr val="accent1"/>
                </a:solidFill>
                <a:latin typeface="Arial"/>
                <a:cs typeface="+mn-ea"/>
              </a:rPr>
              <a:t>另一类是用于与两边球门中点角度比较小的扑球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60032" y="1292309"/>
            <a:ext cx="1573054" cy="993427"/>
            <a:chOff x="4673563" y="4083403"/>
            <a:chExt cx="1573054" cy="993427"/>
          </a:xfrm>
        </p:grpSpPr>
        <p:sp>
          <p:nvSpPr>
            <p:cNvPr id="2" name="矩形 1"/>
            <p:cNvSpPr/>
            <p:nvPr/>
          </p:nvSpPr>
          <p:spPr>
            <a:xfrm>
              <a:off x="4673563" y="4083403"/>
              <a:ext cx="1573054" cy="9934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2">
                    <a:lumMod val="50000"/>
                  </a:schemeClr>
                </a:solidFill>
                <a:cs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04090" y="4371950"/>
              <a:ext cx="15120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在得到扑球动作之后</a:t>
              </a:r>
              <a:endParaRPr lang="en-US" altLang="zh-CN" sz="900" dirty="0"/>
            </a:p>
            <a:p>
              <a:r>
                <a:rPr lang="zh-CN" altLang="en-US" sz="900" dirty="0"/>
                <a:t>我们需要对种子进行优化</a:t>
              </a:r>
              <a:endParaRPr lang="en-US" altLang="zh-CN" sz="900" dirty="0"/>
            </a:p>
            <a:p>
              <a:r>
                <a:rPr lang="zh-CN" altLang="en-US" sz="900" dirty="0"/>
                <a:t>目标是得到更快的动作</a:t>
              </a:r>
              <a:endParaRPr lang="en-US" altLang="zh-CN" sz="9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4553" y="4116133"/>
              <a:ext cx="631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01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113546" y="1904021"/>
            <a:ext cx="1573054" cy="1037094"/>
            <a:chOff x="4673563" y="4083403"/>
            <a:chExt cx="1573054" cy="1037094"/>
          </a:xfrm>
        </p:grpSpPr>
        <p:sp>
          <p:nvSpPr>
            <p:cNvPr id="43" name="矩形 42"/>
            <p:cNvSpPr/>
            <p:nvPr/>
          </p:nvSpPr>
          <p:spPr>
            <a:xfrm>
              <a:off x="4673563" y="4083403"/>
              <a:ext cx="1573054" cy="9934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2">
                    <a:lumMod val="50000"/>
                  </a:schemeClr>
                </a:solidFill>
                <a:cs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84830" y="4335667"/>
              <a:ext cx="1512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思路是由于只要扑球足够及时，什么时候进行扑球都由我们上层进行判断，所以只需要对扑球的时间进行优化就行了</a:t>
              </a:r>
              <a:endParaRPr lang="en-US" altLang="zh-CN" sz="9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44553" y="4116133"/>
              <a:ext cx="631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02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860032" y="2540364"/>
            <a:ext cx="1573054" cy="993427"/>
            <a:chOff x="4673563" y="4083403"/>
            <a:chExt cx="1573054" cy="993427"/>
          </a:xfrm>
        </p:grpSpPr>
        <p:sp>
          <p:nvSpPr>
            <p:cNvPr id="49" name="矩形 48"/>
            <p:cNvSpPr/>
            <p:nvPr/>
          </p:nvSpPr>
          <p:spPr>
            <a:xfrm>
              <a:off x="4673563" y="4083403"/>
              <a:ext cx="1573054" cy="9934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2">
                    <a:lumMod val="50000"/>
                  </a:schemeClr>
                </a:solidFill>
                <a:cs typeface="+mn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04090" y="4371950"/>
              <a:ext cx="15120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优化时只是对机器人的动作进行优化，最好不要调用机器人的任何上层函数</a:t>
              </a:r>
              <a:endParaRPr lang="en-US" altLang="zh-CN" sz="9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44553" y="4116133"/>
              <a:ext cx="631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03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113546" y="3188436"/>
            <a:ext cx="1573054" cy="993427"/>
            <a:chOff x="4673563" y="4083403"/>
            <a:chExt cx="1573054" cy="993427"/>
          </a:xfrm>
        </p:grpSpPr>
        <p:sp>
          <p:nvSpPr>
            <p:cNvPr id="56" name="矩形 55"/>
            <p:cNvSpPr/>
            <p:nvPr/>
          </p:nvSpPr>
          <p:spPr>
            <a:xfrm>
              <a:off x="4673563" y="4083403"/>
              <a:ext cx="1573054" cy="9934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tx2">
                    <a:lumMod val="50000"/>
                  </a:schemeClr>
                </a:solidFill>
                <a:cs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04090" y="4371950"/>
              <a:ext cx="15120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优化时候要想清楚自己想要得到的结果，根据自己想要优化的值选择参数</a:t>
              </a:r>
              <a:endParaRPr lang="en-US" altLang="zh-CN" sz="9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44553" y="4116133"/>
              <a:ext cx="631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04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438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H_Other_3"/>
          <p:cNvSpPr/>
          <p:nvPr/>
        </p:nvSpPr>
        <p:spPr>
          <a:xfrm rot="21439215">
            <a:off x="7343822" y="680240"/>
            <a:ext cx="1064122" cy="807235"/>
          </a:xfrm>
          <a:prstGeom prst="roundRect">
            <a:avLst>
              <a:gd name="adj" fmla="val 185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21898" tIns="60949" rIns="121898" bIns="60949" anchor="ctr"/>
          <a:lstStyle/>
          <a:p>
            <a:pPr algn="ctr">
              <a:defRPr/>
            </a:pP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3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5" name="MH_Other_5"/>
          <p:cNvSpPr/>
          <p:nvPr/>
        </p:nvSpPr>
        <p:spPr>
          <a:xfrm rot="21439215">
            <a:off x="4377777" y="706003"/>
            <a:ext cx="1064123" cy="807235"/>
          </a:xfrm>
          <a:prstGeom prst="roundRect">
            <a:avLst>
              <a:gd name="adj" fmla="val 185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9" rIns="121898" bIns="60949" anchor="ctr"/>
          <a:lstStyle/>
          <a:p>
            <a:pPr algn="ctr">
              <a:defRPr/>
            </a:pP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0" name="MH_Other_7"/>
          <p:cNvSpPr/>
          <p:nvPr/>
        </p:nvSpPr>
        <p:spPr>
          <a:xfrm rot="21116664">
            <a:off x="1424853" y="726384"/>
            <a:ext cx="1064123" cy="807235"/>
          </a:xfrm>
          <a:prstGeom prst="roundRect">
            <a:avLst>
              <a:gd name="adj" fmla="val 185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9" rIns="121898" bIns="60949" anchor="ctr"/>
          <a:lstStyle/>
          <a:p>
            <a:pPr algn="ctr">
              <a:defRPr/>
            </a:pP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优化参数不同带来的结果比对</a:t>
            </a:r>
          </a:p>
        </p:txBody>
      </p:sp>
      <p:sp>
        <p:nvSpPr>
          <p:cNvPr id="23" name="矩形 22"/>
          <p:cNvSpPr/>
          <p:nvPr/>
        </p:nvSpPr>
        <p:spPr>
          <a:xfrm>
            <a:off x="51009" y="915566"/>
            <a:ext cx="1408442" cy="2062087"/>
          </a:xfrm>
          <a:prstGeom prst="rect">
            <a:avLst/>
          </a:prstGeom>
        </p:spPr>
        <p:txBody>
          <a:bodyPr wrap="square" lIns="121903" tIns="60952" rIns="121903" bIns="60952">
            <a:spAutoFit/>
          </a:bodyPr>
          <a:lstStyle/>
          <a:p>
            <a:pPr marL="380924" indent="-380924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角度和时间的参数值放进去优化的优化结果</a:t>
            </a:r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762094" y="929789"/>
            <a:ext cx="1441908" cy="1785088"/>
          </a:xfrm>
          <a:prstGeom prst="rect">
            <a:avLst/>
          </a:prstGeom>
        </p:spPr>
        <p:txBody>
          <a:bodyPr wrap="square" lIns="121903" tIns="60952" rIns="121903" bIns="60952">
            <a:spAutoFit/>
          </a:bodyPr>
          <a:lstStyle/>
          <a:p>
            <a:pPr marL="380924" indent="-380924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只放了时间的参数优化的优化结果（侧扑）</a:t>
            </a:r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05839" y="915565"/>
            <a:ext cx="1394216" cy="2062087"/>
          </a:xfrm>
          <a:prstGeom prst="rect">
            <a:avLst/>
          </a:prstGeom>
        </p:spPr>
        <p:txBody>
          <a:bodyPr wrap="square" lIns="121903" tIns="60952" rIns="121903" bIns="60952">
            <a:spAutoFit/>
          </a:bodyPr>
          <a:lstStyle/>
          <a:p>
            <a:pPr marL="380924" indent="-380924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只放了时间的参数优化的优化结果（劈叉扑）</a:t>
            </a:r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0" name="内容占位符 4">
            <a:extLst>
              <a:ext uri="{FF2B5EF4-FFF2-40B4-BE49-F238E27FC236}">
                <a16:creationId xmlns:a16="http://schemas.microsoft.com/office/drawing/2014/main" id="{FB39E4FD-4A7D-4F8D-B63B-DCFCA03166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09" y="1750243"/>
            <a:ext cx="1501353" cy="300270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150A422-0693-4C87-A6A7-0FD62B83EC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454" y="1778669"/>
            <a:ext cx="1384504" cy="292168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8CC49C8-7982-44A7-B7AD-D3FE8EF49B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654" y="1761559"/>
            <a:ext cx="1462286" cy="29245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590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532" y="-205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8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3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7804" y="1539569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 spc="-150">
                <a:gradFill flip="none" rotWithShape="1">
                  <a:gsLst>
                    <a:gs pos="0">
                      <a:srgbClr val="FFC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600" b="0" dirty="0">
                <a:solidFill>
                  <a:schemeClr val="accent1"/>
                </a:solidFill>
                <a:effectLst/>
                <a:latin typeface="Impact" panose="020B0806030902050204" pitchFamily="34" charset="0"/>
                <a:ea typeface="+mn-ea"/>
                <a:cs typeface="+mn-ea"/>
                <a:sym typeface="+mn-lt"/>
              </a:rPr>
              <a:t>02</a:t>
            </a:r>
            <a:endParaRPr lang="zh-CN" altLang="en-US" sz="9600" b="0" dirty="0">
              <a:solidFill>
                <a:schemeClr val="accent1"/>
              </a:solidFill>
              <a:effectLst/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4491" y="3570624"/>
            <a:ext cx="330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机器人快速踢球动作的优化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339752" y="3507854"/>
            <a:ext cx="4464496" cy="0"/>
          </a:xfrm>
          <a:prstGeom prst="line">
            <a:avLst/>
          </a:prstGeom>
          <a:ln>
            <a:solidFill>
              <a:srgbClr val="FF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334898" y="4033504"/>
            <a:ext cx="4464496" cy="0"/>
          </a:xfrm>
          <a:prstGeom prst="line">
            <a:avLst/>
          </a:prstGeom>
          <a:ln>
            <a:solidFill>
              <a:srgbClr val="FFCC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604569" y="1356968"/>
            <a:ext cx="1934862" cy="1934862"/>
          </a:xfrm>
          <a:prstGeom prst="ellipse">
            <a:avLst/>
          </a:prstGeom>
          <a:noFill/>
          <a:ln w="19050">
            <a:solidFill>
              <a:srgbClr val="FFCC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298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111171739"/>
  <p:tag name="MH_LIBRARY" val="GRAPHIC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71739"/>
  <p:tag name="MH_LIBRARY" val="GRAPHIC"/>
  <p:tag name="MH_TYPE" val="Other"/>
  <p:tag name="MH_ORDER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QiTTB#"/>
  <p:tag name="MH_LAYOUT" val="SubTitle"/>
  <p:tag name="MH" val="20151107164715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SubTitle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Desc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Desc"/>
  <p:tag name="MH" val="20151201121331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Other"/>
  <p:tag name="MH_ORDER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121331"/>
  <p:tag name="MH_LIBRARY" val="GRAPHIC"/>
  <p:tag name="MH_TYPE" val="PageTitle"/>
  <p:tag name="MH_ORDER" val="Page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Text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156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156"/>
  <p:tag name="MH_LIBRARY" val="GRAPHIC"/>
  <p:tag name="MH_TYPE" val="SubTitle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156"/>
  <p:tag name="MH_LIBRARY" val="GRAPHIC"/>
  <p:tag name="MH_TYPE" val="SubTitle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156"/>
  <p:tag name="MH_LIBRARY" val="GRAPHIC"/>
  <p:tag name="MH_TYPE" val="SubTitle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156"/>
  <p:tag name="MH_LIBRARY" val="GRAPHIC"/>
  <p:tag name="MH_TYPE" val="SubTitle"/>
  <p:tag name="MH_ORDER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BingLLB#"/>
  <p:tag name="MH_LAYOUT" val="SubTitleText"/>
  <p:tag name="MH" val="20151127093239"/>
  <p:tag name="MH_LIBRARY" val="GRAPHIC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PageTitle"/>
  <p:tag name="MH_ORDER" val="Page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BingLLB#"/>
  <p:tag name="MH_LAYOUT" val="SubTitleText"/>
  <p:tag name="MH" val="20151127093239"/>
  <p:tag name="MH_LIBRARY" val="GRAPHI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PageTitle"/>
  <p:tag name="MH_ORDER" val="Page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Text"/>
  <p:tag name="MH_ORDER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Text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Text"/>
  <p:tag name="MH_ORDER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Text"/>
  <p:tag name="MH_ORDER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BingLLB#"/>
  <p:tag name="MH_LAYOUT" val="SubTitleText"/>
  <p:tag name="MH" val="20151127093239"/>
  <p:tag name="MH_LIBRARY" val="GRAPHIC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PageTitle"/>
  <p:tag name="MH_ORDER" val="Page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Text"/>
  <p:tag name="MH_ORDER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Text"/>
  <p:tag name="MH_ORDER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Text"/>
  <p:tag name="MH_ORDER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Text"/>
  <p:tag name="MH_ORDER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Other"/>
  <p:tag name="MH_ORDER" val="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7093239"/>
  <p:tag name="MH_LIBRARY" val="GRAPHIC"/>
  <p:tag name="MH_TYPE" val="SubTitle"/>
  <p:tag name="MH_ORDER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Text"/>
  <p:tag name="MH" val="20151125204017"/>
  <p:tag name="MH_LIBRARY" val="GRAPHIC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5204017"/>
  <p:tag name="MH_LIBRARY" val="GRAPHIC"/>
  <p:tag name="MH_TYPE" val="Text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YinZJG#"/>
  <p:tag name="MH_LAYOUT" val="TitleSubTitleText"/>
  <p:tag name="MH" val="20151107164558"/>
  <p:tag name="MH_LIBRARY" val="GRAPHIC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558"/>
  <p:tag name="MH_LIBRARY" val="GRAPHIC"/>
  <p:tag name="MH_TYPE" val="PageTitle"/>
  <p:tag name="MH_ORDER" val="Page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754"/>
  <p:tag name="MH_LIBRARY" val="GRAPHIC"/>
  <p:tag name="MH_TYPE" val="Text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4181304"/>
  <p:tag name="MH_LIBRARY" val="GRAPHIC"/>
  <p:tag name="MH_TYPE" val="Other"/>
  <p:tag name="MH_ORDER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64754"/>
  <p:tag name="MH_LIBRARY" val="GRAPHIC"/>
  <p:tag name="MH_TYPE" val="Text"/>
  <p:tag name="MH_ORDER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ShuJTB#"/>
  <p:tag name="MH_LAYOUT" val="SubTitleDesc"/>
  <p:tag name="MH" val="20151104185732"/>
  <p:tag name="MH_LIBRARY" val="GRAPHIC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TuWHP#"/>
  <p:tag name="MH_LAYOUT" val="SubTitleDesc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111200754"/>
  <p:tag name="MH_LIBRARY" val="GRAPHIC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Other"/>
  <p:tag name="MH_ORDER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200754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FC00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1134</Words>
  <Application>Microsoft Office PowerPoint</Application>
  <PresentationFormat>全屏显示(16:9)</PresentationFormat>
  <Paragraphs>212</Paragraphs>
  <Slides>31</Slides>
  <Notes>25</Notes>
  <HiddenSlides>0</HiddenSlides>
  <MMClips>8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微软雅黑</vt:lpstr>
      <vt:lpstr>Arial</vt:lpstr>
      <vt:lpstr>Calibri</vt:lpstr>
      <vt:lpstr>Arial Narrow</vt:lpstr>
      <vt:lpstr>Impact</vt:lpstr>
      <vt:lpstr>Wingdings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守门员设计的大致思路</vt:lpstr>
      <vt:lpstr>对于扑球动作的设计和优化时的注意事项</vt:lpstr>
      <vt:lpstr>优化参数不同带来的结果比对</vt:lpstr>
      <vt:lpstr>PowerPoint 演示文稿</vt:lpstr>
      <vt:lpstr>PowerPoint 演示文稿</vt:lpstr>
      <vt:lpstr>机器人快速踢球动作的优化流程</vt:lpstr>
      <vt:lpstr>踢球动作优化的规律：</vt:lpstr>
      <vt:lpstr>优化过程中需要注意的方面</vt:lpstr>
      <vt:lpstr>第二部分 请添加您的标题</vt:lpstr>
      <vt:lpstr>PowerPoint 演示文稿</vt:lpstr>
      <vt:lpstr>第二部分 请添加您的标题</vt:lpstr>
      <vt:lpstr>PowerPoint 演示文稿</vt:lpstr>
      <vt:lpstr>SCRAM角色分配算法</vt:lpstr>
      <vt:lpstr>SCRAM角色分配算法</vt:lpstr>
      <vt:lpstr>SCRAM角色分配算法</vt:lpstr>
      <vt:lpstr>SCRAM角色分配算法</vt:lpstr>
      <vt:lpstr>PowerPoint 演示文稿</vt:lpstr>
      <vt:lpstr>PowerPoint 演示文稿</vt:lpstr>
      <vt:lpstr>Keepaway启发的一个自训练任务</vt:lpstr>
      <vt:lpstr>PowerPoint 演示文稿</vt:lpstr>
      <vt:lpstr>影响因素</vt:lpstr>
      <vt:lpstr>情景的简化</vt:lpstr>
      <vt:lpstr>强化学习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</dc:creator>
  <cp:lastModifiedBy>柿焰 覃</cp:lastModifiedBy>
  <cp:revision>163</cp:revision>
  <dcterms:created xsi:type="dcterms:W3CDTF">2015-11-28T14:15:05Z</dcterms:created>
  <dcterms:modified xsi:type="dcterms:W3CDTF">2019-04-20T09:06:40Z</dcterms:modified>
</cp:coreProperties>
</file>